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4" r:id="rId4"/>
  </p:sldMasterIdLst>
  <p:notesMasterIdLst>
    <p:notesMasterId r:id="rId25"/>
  </p:notesMasterIdLst>
  <p:handoutMasterIdLst>
    <p:handoutMasterId r:id="rId26"/>
  </p:handoutMasterIdLst>
  <p:sldIdLst>
    <p:sldId id="256" r:id="rId5"/>
    <p:sldId id="271" r:id="rId6"/>
    <p:sldId id="272" r:id="rId7"/>
    <p:sldId id="263" r:id="rId8"/>
    <p:sldId id="280" r:id="rId9"/>
    <p:sldId id="279" r:id="rId10"/>
    <p:sldId id="286" r:id="rId11"/>
    <p:sldId id="274" r:id="rId12"/>
    <p:sldId id="285" r:id="rId13"/>
    <p:sldId id="275" r:id="rId14"/>
    <p:sldId id="284" r:id="rId15"/>
    <p:sldId id="276" r:id="rId16"/>
    <p:sldId id="283" r:id="rId17"/>
    <p:sldId id="277" r:id="rId18"/>
    <p:sldId id="281" r:id="rId19"/>
    <p:sldId id="278" r:id="rId20"/>
    <p:sldId id="282" r:id="rId21"/>
    <p:sldId id="287" r:id="rId22"/>
    <p:sldId id="289" r:id="rId23"/>
    <p:sldId id="266"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F0B551-492B-DC42-8FF3-EFAE171BB86C}">
          <p14:sldIdLst>
            <p14:sldId id="256"/>
            <p14:sldId id="271"/>
            <p14:sldId id="272"/>
            <p14:sldId id="263"/>
            <p14:sldId id="280"/>
            <p14:sldId id="279"/>
            <p14:sldId id="286"/>
            <p14:sldId id="274"/>
            <p14:sldId id="285"/>
            <p14:sldId id="275"/>
            <p14:sldId id="284"/>
            <p14:sldId id="276"/>
            <p14:sldId id="283"/>
            <p14:sldId id="277"/>
            <p14:sldId id="281"/>
            <p14:sldId id="278"/>
            <p14:sldId id="282"/>
            <p14:sldId id="287"/>
            <p14:sldId id="289"/>
            <p14:sldId id="26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tchison, Colleen" initials="HC" lastIdx="5" clrIdx="0">
    <p:extLst>
      <p:ext uri="{19B8F6BF-5375-455C-9EA6-DF929625EA0E}">
        <p15:presenceInfo xmlns:p15="http://schemas.microsoft.com/office/powerpoint/2012/main" userId="S::colleen.hutchison@crs.org::28c21edf-3af0-4e27-af5f-c8141b60f83e" providerId="AD"/>
      </p:ext>
    </p:extLst>
  </p:cmAuthor>
  <p:cmAuthor id="2" name="DeLamielleure-Scott, Cari" initials="DC" lastIdx="9" clrIdx="1">
    <p:extLst>
      <p:ext uri="{19B8F6BF-5375-455C-9EA6-DF929625EA0E}">
        <p15:presenceInfo xmlns:p15="http://schemas.microsoft.com/office/powerpoint/2012/main" userId="S::cari.delamielleure-scott@crs.org::f253bdd2-0291-48ec-a2dc-09f85225cd43" providerId="AD"/>
      </p:ext>
    </p:extLst>
  </p:cmAuthor>
  <p:cmAuthor id="3" name="Trejo, Marimar" initials="TM" lastIdx="8" clrIdx="2">
    <p:extLst>
      <p:ext uri="{19B8F6BF-5375-455C-9EA6-DF929625EA0E}">
        <p15:presenceInfo xmlns:p15="http://schemas.microsoft.com/office/powerpoint/2012/main" userId="S::maria.trejo@crs.org::9c6871a6-c942-4448-9277-56d1631935b1" providerId="AD"/>
      </p:ext>
    </p:extLst>
  </p:cmAuthor>
  <p:cmAuthor id="4" name="Malinowski, Rachel" initials="MR" lastIdx="3" clrIdx="3">
    <p:extLst>
      <p:ext uri="{19B8F6BF-5375-455C-9EA6-DF929625EA0E}">
        <p15:presenceInfo xmlns:p15="http://schemas.microsoft.com/office/powerpoint/2012/main" userId="S::rachel.malinowski@crs.org::0e93f59b-9202-4767-8791-14322ffc2c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09BD42-2F3F-46DC-827F-2D9E50559DC2}" v="10" dt="2020-09-21T18:25:04.489"/>
    <p1510:client id="{4014F32D-DE0F-41B0-B93A-96933F3F1C6D}" v="114" dt="2020-09-22T16:48:08.588"/>
    <p1510:client id="{DA16E06E-A64F-4760-9072-C0DB6D158C68}" v="4" dt="2020-09-22T13:46:24.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17" autoAdjust="0"/>
  </p:normalViewPr>
  <p:slideViewPr>
    <p:cSldViewPr snapToGrid="0">
      <p:cViewPr varScale="1">
        <p:scale>
          <a:sx n="95" d="100"/>
          <a:sy n="95" d="100"/>
        </p:scale>
        <p:origin x="11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tchison, Colleen" userId="28c21edf-3af0-4e27-af5f-c8141b60f83e" providerId="ADAL" clId="{392EB14E-AE10-4FA8-8D0D-84664A55A2D9}"/>
    <pc:docChg chg="undo redo custSel addSld delSld modSld sldOrd modSection">
      <pc:chgData name="Hutchison, Colleen" userId="28c21edf-3af0-4e27-af5f-c8141b60f83e" providerId="ADAL" clId="{392EB14E-AE10-4FA8-8D0D-84664A55A2D9}" dt="2020-09-03T18:36:09.881" v="915" actId="2696"/>
      <pc:docMkLst>
        <pc:docMk/>
      </pc:docMkLst>
      <pc:sldChg chg="delSp modSp ord">
        <pc:chgData name="Hutchison, Colleen" userId="28c21edf-3af0-4e27-af5f-c8141b60f83e" providerId="ADAL" clId="{392EB14E-AE10-4FA8-8D0D-84664A55A2D9}" dt="2020-09-03T18:35:05.667" v="848" actId="20577"/>
        <pc:sldMkLst>
          <pc:docMk/>
          <pc:sldMk cId="1920782211" sldId="263"/>
        </pc:sldMkLst>
        <pc:spChg chg="mod">
          <ac:chgData name="Hutchison, Colleen" userId="28c21edf-3af0-4e27-af5f-c8141b60f83e" providerId="ADAL" clId="{392EB14E-AE10-4FA8-8D0D-84664A55A2D9}" dt="2020-09-03T18:35:05.667" v="848" actId="20577"/>
          <ac:spMkLst>
            <pc:docMk/>
            <pc:sldMk cId="1920782211" sldId="263"/>
            <ac:spMk id="2" creationId="{44034FEE-4BBB-7F49-BE67-328073281F8B}"/>
          </ac:spMkLst>
        </pc:spChg>
        <pc:spChg chg="del">
          <ac:chgData name="Hutchison, Colleen" userId="28c21edf-3af0-4e27-af5f-c8141b60f83e" providerId="ADAL" clId="{392EB14E-AE10-4FA8-8D0D-84664A55A2D9}" dt="2020-09-03T18:32:04.695" v="692" actId="478"/>
          <ac:spMkLst>
            <pc:docMk/>
            <pc:sldMk cId="1920782211" sldId="263"/>
            <ac:spMk id="3" creationId="{FFF5BAE0-B3D7-1A47-8260-AE7CCF256CC8}"/>
          </ac:spMkLst>
        </pc:spChg>
      </pc:sldChg>
      <pc:sldChg chg="modSp add ord">
        <pc:chgData name="Hutchison, Colleen" userId="28c21edf-3af0-4e27-af5f-c8141b60f83e" providerId="ADAL" clId="{392EB14E-AE10-4FA8-8D0D-84664A55A2D9}" dt="2020-09-03T18:27:19.574" v="341" actId="404"/>
        <pc:sldMkLst>
          <pc:docMk/>
          <pc:sldMk cId="1651739588" sldId="271"/>
        </pc:sldMkLst>
        <pc:spChg chg="mod">
          <ac:chgData name="Hutchison, Colleen" userId="28c21edf-3af0-4e27-af5f-c8141b60f83e" providerId="ADAL" clId="{392EB14E-AE10-4FA8-8D0D-84664A55A2D9}" dt="2020-09-03T18:27:19.574" v="341" actId="404"/>
          <ac:spMkLst>
            <pc:docMk/>
            <pc:sldMk cId="1651739588" sldId="271"/>
            <ac:spMk id="2" creationId="{AF7AEBEB-9701-444A-9A76-299F24A48559}"/>
          </ac:spMkLst>
        </pc:spChg>
        <pc:spChg chg="mod">
          <ac:chgData name="Hutchison, Colleen" userId="28c21edf-3af0-4e27-af5f-c8141b60f83e" providerId="ADAL" clId="{392EB14E-AE10-4FA8-8D0D-84664A55A2D9}" dt="2020-09-03T18:26:25.384" v="40" actId="20577"/>
          <ac:spMkLst>
            <pc:docMk/>
            <pc:sldMk cId="1651739588" sldId="271"/>
            <ac:spMk id="3" creationId="{30854F6E-321F-964E-9804-059D073C12AD}"/>
          </ac:spMkLst>
        </pc:spChg>
      </pc:sldChg>
      <pc:sldChg chg="delSp modSp add ord">
        <pc:chgData name="Hutchison, Colleen" userId="28c21edf-3af0-4e27-af5f-c8141b60f83e" providerId="ADAL" clId="{392EB14E-AE10-4FA8-8D0D-84664A55A2D9}" dt="2020-09-03T18:31:35.361" v="664" actId="14100"/>
        <pc:sldMkLst>
          <pc:docMk/>
          <pc:sldMk cId="1788975619" sldId="272"/>
        </pc:sldMkLst>
        <pc:spChg chg="del">
          <ac:chgData name="Hutchison, Colleen" userId="28c21edf-3af0-4e27-af5f-c8141b60f83e" providerId="ADAL" clId="{392EB14E-AE10-4FA8-8D0D-84664A55A2D9}" dt="2020-09-03T18:28:36.202" v="414" actId="478"/>
          <ac:spMkLst>
            <pc:docMk/>
            <pc:sldMk cId="1788975619" sldId="272"/>
            <ac:spMk id="2" creationId="{61D168EF-C06D-954D-89C0-1A6DCDF47162}"/>
          </ac:spMkLst>
        </pc:spChg>
        <pc:spChg chg="mod">
          <ac:chgData name="Hutchison, Colleen" userId="28c21edf-3af0-4e27-af5f-c8141b60f83e" providerId="ADAL" clId="{392EB14E-AE10-4FA8-8D0D-84664A55A2D9}" dt="2020-09-03T18:31:35.361" v="664" actId="14100"/>
          <ac:spMkLst>
            <pc:docMk/>
            <pc:sldMk cId="1788975619" sldId="272"/>
            <ac:spMk id="3" creationId="{CE94B529-C035-A04C-891D-83AA12954C7D}"/>
          </ac:spMkLst>
        </pc:spChg>
        <pc:spChg chg="del">
          <ac:chgData name="Hutchison, Colleen" userId="28c21edf-3af0-4e27-af5f-c8141b60f83e" providerId="ADAL" clId="{392EB14E-AE10-4FA8-8D0D-84664A55A2D9}" dt="2020-09-03T18:28:38.558" v="415" actId="478"/>
          <ac:spMkLst>
            <pc:docMk/>
            <pc:sldMk cId="1788975619" sldId="272"/>
            <ac:spMk id="4" creationId="{45CD4B85-F5D4-524A-A752-2D4A7492D9DF}"/>
          </ac:spMkLst>
        </pc:spChg>
        <pc:spChg chg="del mod">
          <ac:chgData name="Hutchison, Colleen" userId="28c21edf-3af0-4e27-af5f-c8141b60f83e" providerId="ADAL" clId="{392EB14E-AE10-4FA8-8D0D-84664A55A2D9}" dt="2020-09-03T18:30:23.692" v="633" actId="478"/>
          <ac:spMkLst>
            <pc:docMk/>
            <pc:sldMk cId="1788975619" sldId="272"/>
            <ac:spMk id="5" creationId="{A8B26B75-2C54-B741-964B-F1541DAAA916}"/>
          </ac:spMkLst>
        </pc:spChg>
        <pc:spChg chg="mod">
          <ac:chgData name="Hutchison, Colleen" userId="28c21edf-3af0-4e27-af5f-c8141b60f83e" providerId="ADAL" clId="{392EB14E-AE10-4FA8-8D0D-84664A55A2D9}" dt="2020-09-03T18:28:34.125" v="413" actId="20577"/>
          <ac:spMkLst>
            <pc:docMk/>
            <pc:sldMk cId="1788975619" sldId="272"/>
            <ac:spMk id="6" creationId="{66AA85D4-0BFA-4642-9A52-827EE87E6FA2}"/>
          </ac:spMkLst>
        </pc:spChg>
      </pc:sldChg>
      <pc:sldChg chg="modSp add del">
        <pc:chgData name="Hutchison, Colleen" userId="28c21edf-3af0-4e27-af5f-c8141b60f83e" providerId="ADAL" clId="{392EB14E-AE10-4FA8-8D0D-84664A55A2D9}" dt="2020-09-03T18:36:09.881" v="915" actId="2696"/>
        <pc:sldMkLst>
          <pc:docMk/>
          <pc:sldMk cId="138805691" sldId="273"/>
        </pc:sldMkLst>
        <pc:spChg chg="mod">
          <ac:chgData name="Hutchison, Colleen" userId="28c21edf-3af0-4e27-af5f-c8141b60f83e" providerId="ADAL" clId="{392EB14E-AE10-4FA8-8D0D-84664A55A2D9}" dt="2020-09-03T18:35:30.351" v="856" actId="14100"/>
          <ac:spMkLst>
            <pc:docMk/>
            <pc:sldMk cId="138805691" sldId="273"/>
            <ac:spMk id="2" creationId="{44034FEE-4BBB-7F49-BE67-328073281F8B}"/>
          </ac:spMkLst>
        </pc:spChg>
      </pc:sldChg>
      <pc:sldChg chg="modSp add">
        <pc:chgData name="Hutchison, Colleen" userId="28c21edf-3af0-4e27-af5f-c8141b60f83e" providerId="ADAL" clId="{392EB14E-AE10-4FA8-8D0D-84664A55A2D9}" dt="2020-09-03T18:33:16.488" v="749" actId="14100"/>
        <pc:sldMkLst>
          <pc:docMk/>
          <pc:sldMk cId="2344425440" sldId="274"/>
        </pc:sldMkLst>
        <pc:spChg chg="mod">
          <ac:chgData name="Hutchison, Colleen" userId="28c21edf-3af0-4e27-af5f-c8141b60f83e" providerId="ADAL" clId="{392EB14E-AE10-4FA8-8D0D-84664A55A2D9}" dt="2020-09-03T18:33:16.488" v="749" actId="14100"/>
          <ac:spMkLst>
            <pc:docMk/>
            <pc:sldMk cId="2344425440" sldId="274"/>
            <ac:spMk id="2" creationId="{44034FEE-4BBB-7F49-BE67-328073281F8B}"/>
          </ac:spMkLst>
        </pc:spChg>
      </pc:sldChg>
      <pc:sldChg chg="modSp add">
        <pc:chgData name="Hutchison, Colleen" userId="28c21edf-3af0-4e27-af5f-c8141b60f83e" providerId="ADAL" clId="{392EB14E-AE10-4FA8-8D0D-84664A55A2D9}" dt="2020-09-03T18:33:33.487" v="772" actId="14100"/>
        <pc:sldMkLst>
          <pc:docMk/>
          <pc:sldMk cId="3663997297" sldId="275"/>
        </pc:sldMkLst>
        <pc:spChg chg="mod">
          <ac:chgData name="Hutchison, Colleen" userId="28c21edf-3af0-4e27-af5f-c8141b60f83e" providerId="ADAL" clId="{392EB14E-AE10-4FA8-8D0D-84664A55A2D9}" dt="2020-09-03T18:33:33.487" v="772" actId="14100"/>
          <ac:spMkLst>
            <pc:docMk/>
            <pc:sldMk cId="3663997297" sldId="275"/>
            <ac:spMk id="2" creationId="{44034FEE-4BBB-7F49-BE67-328073281F8B}"/>
          </ac:spMkLst>
        </pc:spChg>
      </pc:sldChg>
      <pc:sldChg chg="modSp add ord">
        <pc:chgData name="Hutchison, Colleen" userId="28c21edf-3af0-4e27-af5f-c8141b60f83e" providerId="ADAL" clId="{392EB14E-AE10-4FA8-8D0D-84664A55A2D9}" dt="2020-09-03T18:34:25.910" v="809" actId="20577"/>
        <pc:sldMkLst>
          <pc:docMk/>
          <pc:sldMk cId="2475721959" sldId="276"/>
        </pc:sldMkLst>
        <pc:spChg chg="mod">
          <ac:chgData name="Hutchison, Colleen" userId="28c21edf-3af0-4e27-af5f-c8141b60f83e" providerId="ADAL" clId="{392EB14E-AE10-4FA8-8D0D-84664A55A2D9}" dt="2020-09-03T18:34:25.910" v="809" actId="20577"/>
          <ac:spMkLst>
            <pc:docMk/>
            <pc:sldMk cId="2475721959" sldId="276"/>
            <ac:spMk id="2" creationId="{44034FEE-4BBB-7F49-BE67-328073281F8B}"/>
          </ac:spMkLst>
        </pc:spChg>
      </pc:sldChg>
      <pc:sldChg chg="modSp add del">
        <pc:chgData name="Hutchison, Colleen" userId="28c21edf-3af0-4e27-af5f-c8141b60f83e" providerId="ADAL" clId="{392EB14E-AE10-4FA8-8D0D-84664A55A2D9}" dt="2020-09-03T18:34:15.058" v="791" actId="2696"/>
        <pc:sldMkLst>
          <pc:docMk/>
          <pc:sldMk cId="2592337101" sldId="276"/>
        </pc:sldMkLst>
        <pc:spChg chg="mod">
          <ac:chgData name="Hutchison, Colleen" userId="28c21edf-3af0-4e27-af5f-c8141b60f83e" providerId="ADAL" clId="{392EB14E-AE10-4FA8-8D0D-84664A55A2D9}" dt="2020-09-03T18:34:10.079" v="790" actId="14100"/>
          <ac:spMkLst>
            <pc:docMk/>
            <pc:sldMk cId="2592337101" sldId="276"/>
            <ac:spMk id="2" creationId="{44034FEE-4BBB-7F49-BE67-328073281F8B}"/>
          </ac:spMkLst>
        </pc:spChg>
      </pc:sldChg>
      <pc:sldChg chg="modSp add">
        <pc:chgData name="Hutchison, Colleen" userId="28c21edf-3af0-4e27-af5f-c8141b60f83e" providerId="ADAL" clId="{392EB14E-AE10-4FA8-8D0D-84664A55A2D9}" dt="2020-09-03T18:34:38.135" v="831" actId="14100"/>
        <pc:sldMkLst>
          <pc:docMk/>
          <pc:sldMk cId="2730603064" sldId="277"/>
        </pc:sldMkLst>
        <pc:spChg chg="mod">
          <ac:chgData name="Hutchison, Colleen" userId="28c21edf-3af0-4e27-af5f-c8141b60f83e" providerId="ADAL" clId="{392EB14E-AE10-4FA8-8D0D-84664A55A2D9}" dt="2020-09-03T18:34:38.135" v="831" actId="14100"/>
          <ac:spMkLst>
            <pc:docMk/>
            <pc:sldMk cId="2730603064" sldId="277"/>
            <ac:spMk id="2" creationId="{44034FEE-4BBB-7F49-BE67-328073281F8B}"/>
          </ac:spMkLst>
        </pc:spChg>
      </pc:sldChg>
      <pc:sldChg chg="modSp add ord">
        <pc:chgData name="Hutchison, Colleen" userId="28c21edf-3af0-4e27-af5f-c8141b60f83e" providerId="ADAL" clId="{392EB14E-AE10-4FA8-8D0D-84664A55A2D9}" dt="2020-09-03T18:34:49.281" v="846" actId="20577"/>
        <pc:sldMkLst>
          <pc:docMk/>
          <pc:sldMk cId="4277391115" sldId="278"/>
        </pc:sldMkLst>
        <pc:spChg chg="mod">
          <ac:chgData name="Hutchison, Colleen" userId="28c21edf-3af0-4e27-af5f-c8141b60f83e" providerId="ADAL" clId="{392EB14E-AE10-4FA8-8D0D-84664A55A2D9}" dt="2020-09-03T18:34:49.281" v="846" actId="20577"/>
          <ac:spMkLst>
            <pc:docMk/>
            <pc:sldMk cId="4277391115" sldId="278"/>
            <ac:spMk id="2" creationId="{44034FEE-4BBB-7F49-BE67-328073281F8B}"/>
          </ac:spMkLst>
        </pc:spChg>
      </pc:sldChg>
      <pc:sldChg chg="modSp add">
        <pc:chgData name="Hutchison, Colleen" userId="28c21edf-3af0-4e27-af5f-c8141b60f83e" providerId="ADAL" clId="{392EB14E-AE10-4FA8-8D0D-84664A55A2D9}" dt="2020-09-03T18:36:02.090" v="914" actId="20577"/>
        <pc:sldMkLst>
          <pc:docMk/>
          <pc:sldMk cId="2294767670" sldId="279"/>
        </pc:sldMkLst>
        <pc:spChg chg="mod">
          <ac:chgData name="Hutchison, Colleen" userId="28c21edf-3af0-4e27-af5f-c8141b60f83e" providerId="ADAL" clId="{392EB14E-AE10-4FA8-8D0D-84664A55A2D9}" dt="2020-09-03T18:36:02.090" v="914" actId="20577"/>
          <ac:spMkLst>
            <pc:docMk/>
            <pc:sldMk cId="2294767670" sldId="279"/>
            <ac:spMk id="2" creationId="{44034FEE-4BBB-7F49-BE67-328073281F8B}"/>
          </ac:spMkLst>
        </pc:spChg>
      </pc:sldChg>
    </pc:docChg>
  </pc:docChgLst>
  <pc:docChgLst>
    <pc:chgData name="DeLamielleure-Scott, Cari" userId="S::cari.delamielleure-scott@crs.org::f253bdd2-0291-48ec-a2dc-09f85225cd43" providerId="AD" clId="Web-{3109BD42-2F3F-46DC-827F-2D9E50559DC2}"/>
    <pc:docChg chg="modSld">
      <pc:chgData name="DeLamielleure-Scott, Cari" userId="S::cari.delamielleure-scott@crs.org::f253bdd2-0291-48ec-a2dc-09f85225cd43" providerId="AD" clId="Web-{3109BD42-2F3F-46DC-827F-2D9E50559DC2}" dt="2020-09-21T18:25:00.614" v="8" actId="20577"/>
      <pc:docMkLst>
        <pc:docMk/>
      </pc:docMkLst>
      <pc:sldChg chg="modSp">
        <pc:chgData name="DeLamielleure-Scott, Cari" userId="S::cari.delamielleure-scott@crs.org::f253bdd2-0291-48ec-a2dc-09f85225cd43" providerId="AD" clId="Web-{3109BD42-2F3F-46DC-827F-2D9E50559DC2}" dt="2020-09-21T18:24:53.411" v="6" actId="14100"/>
        <pc:sldMkLst>
          <pc:docMk/>
          <pc:sldMk cId="3663997297" sldId="275"/>
        </pc:sldMkLst>
        <pc:spChg chg="mod">
          <ac:chgData name="DeLamielleure-Scott, Cari" userId="S::cari.delamielleure-scott@crs.org::f253bdd2-0291-48ec-a2dc-09f85225cd43" providerId="AD" clId="Web-{3109BD42-2F3F-46DC-827F-2D9E50559DC2}" dt="2020-09-21T18:24:53.411" v="6" actId="14100"/>
          <ac:spMkLst>
            <pc:docMk/>
            <pc:sldMk cId="3663997297" sldId="275"/>
            <ac:spMk id="2" creationId="{44034FEE-4BBB-7F49-BE67-328073281F8B}"/>
          </ac:spMkLst>
        </pc:spChg>
      </pc:sldChg>
      <pc:sldChg chg="modSp">
        <pc:chgData name="DeLamielleure-Scott, Cari" userId="S::cari.delamielleure-scott@crs.org::f253bdd2-0291-48ec-a2dc-09f85225cd43" providerId="AD" clId="Web-{3109BD42-2F3F-46DC-827F-2D9E50559DC2}" dt="2020-09-21T18:25:00.614" v="8" actId="20577"/>
        <pc:sldMkLst>
          <pc:docMk/>
          <pc:sldMk cId="1433487686" sldId="284"/>
        </pc:sldMkLst>
        <pc:spChg chg="mod">
          <ac:chgData name="DeLamielleure-Scott, Cari" userId="S::cari.delamielleure-scott@crs.org::f253bdd2-0291-48ec-a2dc-09f85225cd43" providerId="AD" clId="Web-{3109BD42-2F3F-46DC-827F-2D9E50559DC2}" dt="2020-09-21T18:25:00.614" v="8" actId="20577"/>
          <ac:spMkLst>
            <pc:docMk/>
            <pc:sldMk cId="1433487686" sldId="284"/>
            <ac:spMk id="24" creationId="{C462166A-6CFE-4637-BBCB-CA10CCC3DD87}"/>
          </ac:spMkLst>
        </pc:spChg>
      </pc:sldChg>
    </pc:docChg>
  </pc:docChgLst>
  <pc:docChgLst>
    <pc:chgData name="Malinowski, Rachel" userId="0e93f59b-9202-4767-8791-14322ffc2c6f" providerId="ADAL" clId="{65C102D4-955E-4DFC-AACF-CDB01BC5C9DB}"/>
    <pc:docChg chg="custSel modSld">
      <pc:chgData name="Malinowski, Rachel" userId="0e93f59b-9202-4767-8791-14322ffc2c6f" providerId="ADAL" clId="{65C102D4-955E-4DFC-AACF-CDB01BC5C9DB}" dt="2020-09-17T14:37:24.373" v="4"/>
      <pc:docMkLst>
        <pc:docMk/>
      </pc:docMkLst>
      <pc:sldChg chg="addCm modCm">
        <pc:chgData name="Malinowski, Rachel" userId="0e93f59b-9202-4767-8791-14322ffc2c6f" providerId="ADAL" clId="{65C102D4-955E-4DFC-AACF-CDB01BC5C9DB}" dt="2020-09-17T14:37:24.373" v="4"/>
        <pc:sldMkLst>
          <pc:docMk/>
          <pc:sldMk cId="2475721959" sldId="276"/>
        </pc:sldMkLst>
      </pc:sldChg>
      <pc:sldChg chg="addCm modCm">
        <pc:chgData name="Malinowski, Rachel" userId="0e93f59b-9202-4767-8791-14322ffc2c6f" providerId="ADAL" clId="{65C102D4-955E-4DFC-AACF-CDB01BC5C9DB}" dt="2020-09-17T14:32:37.996" v="1"/>
        <pc:sldMkLst>
          <pc:docMk/>
          <pc:sldMk cId="2730603064" sldId="277"/>
        </pc:sldMkLst>
      </pc:sldChg>
      <pc:sldChg chg="addCm">
        <pc:chgData name="Malinowski, Rachel" userId="0e93f59b-9202-4767-8791-14322ffc2c6f" providerId="ADAL" clId="{65C102D4-955E-4DFC-AACF-CDB01BC5C9DB}" dt="2020-09-17T14:34:01.270" v="2" actId="1589"/>
        <pc:sldMkLst>
          <pc:docMk/>
          <pc:sldMk cId="1470097948" sldId="281"/>
        </pc:sldMkLst>
      </pc:sldChg>
    </pc:docChg>
  </pc:docChgLst>
  <pc:docChgLst>
    <pc:chgData name="Hutchison, Colleen" userId="28c21edf-3af0-4e27-af5f-c8141b60f83e" providerId="ADAL" clId="{4014F32D-DE0F-41B0-B93A-96933F3F1C6D}"/>
    <pc:docChg chg="undo redo custSel mod addSld delSld modSld sldOrd modSection">
      <pc:chgData name="Hutchison, Colleen" userId="28c21edf-3af0-4e27-af5f-c8141b60f83e" providerId="ADAL" clId="{4014F32D-DE0F-41B0-B93A-96933F3F1C6D}" dt="2020-09-22T16:50:24.810" v="9896" actId="20577"/>
      <pc:docMkLst>
        <pc:docMk/>
      </pc:docMkLst>
      <pc:sldChg chg="del">
        <pc:chgData name="Hutchison, Colleen" userId="28c21edf-3af0-4e27-af5f-c8141b60f83e" providerId="ADAL" clId="{4014F32D-DE0F-41B0-B93A-96933F3F1C6D}" dt="2020-09-15T19:15:11.095" v="6601" actId="2696"/>
        <pc:sldMkLst>
          <pc:docMk/>
          <pc:sldMk cId="1562015931" sldId="257"/>
        </pc:sldMkLst>
      </pc:sldChg>
      <pc:sldChg chg="del">
        <pc:chgData name="Hutchison, Colleen" userId="28c21edf-3af0-4e27-af5f-c8141b60f83e" providerId="ADAL" clId="{4014F32D-DE0F-41B0-B93A-96933F3F1C6D}" dt="2020-09-15T19:23:55.376" v="6615" actId="2696"/>
        <pc:sldMkLst>
          <pc:docMk/>
          <pc:sldMk cId="3282009848" sldId="260"/>
        </pc:sldMkLst>
      </pc:sldChg>
      <pc:sldChg chg="del">
        <pc:chgData name="Hutchison, Colleen" userId="28c21edf-3af0-4e27-af5f-c8141b60f83e" providerId="ADAL" clId="{4014F32D-DE0F-41B0-B93A-96933F3F1C6D}" dt="2020-09-15T19:24:19.137" v="6620" actId="2696"/>
        <pc:sldMkLst>
          <pc:docMk/>
          <pc:sldMk cId="3522353568" sldId="261"/>
        </pc:sldMkLst>
      </pc:sldChg>
      <pc:sldChg chg="modSp modNotesTx">
        <pc:chgData name="Hutchison, Colleen" userId="28c21edf-3af0-4e27-af5f-c8141b60f83e" providerId="ADAL" clId="{4014F32D-DE0F-41B0-B93A-96933F3F1C6D}" dt="2020-09-14T19:27:20.624" v="3165" actId="20577"/>
        <pc:sldMkLst>
          <pc:docMk/>
          <pc:sldMk cId="1920782211" sldId="263"/>
        </pc:sldMkLst>
        <pc:spChg chg="mod">
          <ac:chgData name="Hutchison, Colleen" userId="28c21edf-3af0-4e27-af5f-c8141b60f83e" providerId="ADAL" clId="{4014F32D-DE0F-41B0-B93A-96933F3F1C6D}" dt="2020-09-14T18:14:16.271" v="2091" actId="20577"/>
          <ac:spMkLst>
            <pc:docMk/>
            <pc:sldMk cId="1920782211" sldId="263"/>
            <ac:spMk id="2" creationId="{44034FEE-4BBB-7F49-BE67-328073281F8B}"/>
          </ac:spMkLst>
        </pc:spChg>
      </pc:sldChg>
      <pc:sldChg chg="del">
        <pc:chgData name="Hutchison, Colleen" userId="28c21edf-3af0-4e27-af5f-c8141b60f83e" providerId="ADAL" clId="{4014F32D-DE0F-41B0-B93A-96933F3F1C6D}" dt="2020-09-15T19:24:13.923" v="6618" actId="2696"/>
        <pc:sldMkLst>
          <pc:docMk/>
          <pc:sldMk cId="3516524862" sldId="264"/>
        </pc:sldMkLst>
      </pc:sldChg>
      <pc:sldChg chg="del">
        <pc:chgData name="Hutchison, Colleen" userId="28c21edf-3af0-4e27-af5f-c8141b60f83e" providerId="ADAL" clId="{4014F32D-DE0F-41B0-B93A-96933F3F1C6D}" dt="2020-09-15T19:23:59.230" v="6616" actId="2696"/>
        <pc:sldMkLst>
          <pc:docMk/>
          <pc:sldMk cId="1348923085" sldId="265"/>
        </pc:sldMkLst>
      </pc:sldChg>
      <pc:sldChg chg="delSp">
        <pc:chgData name="Hutchison, Colleen" userId="28c21edf-3af0-4e27-af5f-c8141b60f83e" providerId="ADAL" clId="{4014F32D-DE0F-41B0-B93A-96933F3F1C6D}" dt="2020-09-15T19:24:07.126" v="6617" actId="478"/>
        <pc:sldMkLst>
          <pc:docMk/>
          <pc:sldMk cId="3793482313" sldId="266"/>
        </pc:sldMkLst>
        <pc:spChg chg="del">
          <ac:chgData name="Hutchison, Colleen" userId="28c21edf-3af0-4e27-af5f-c8141b60f83e" providerId="ADAL" clId="{4014F32D-DE0F-41B0-B93A-96933F3F1C6D}" dt="2020-09-15T19:24:07.126" v="6617" actId="478"/>
          <ac:spMkLst>
            <pc:docMk/>
            <pc:sldMk cId="3793482313" sldId="266"/>
            <ac:spMk id="2" creationId="{02AF5B37-DB93-1948-B649-E3DD22AC30F8}"/>
          </ac:spMkLst>
        </pc:spChg>
      </pc:sldChg>
      <pc:sldChg chg="modSp ord modNotesTx">
        <pc:chgData name="Hutchison, Colleen" userId="28c21edf-3af0-4e27-af5f-c8141b60f83e" providerId="ADAL" clId="{4014F32D-DE0F-41B0-B93A-96933F3F1C6D}" dt="2020-09-15T19:23:33.963" v="6614"/>
        <pc:sldMkLst>
          <pc:docMk/>
          <pc:sldMk cId="303388728" sldId="269"/>
        </pc:sldMkLst>
        <pc:spChg chg="mod">
          <ac:chgData name="Hutchison, Colleen" userId="28c21edf-3af0-4e27-af5f-c8141b60f83e" providerId="ADAL" clId="{4014F32D-DE0F-41B0-B93A-96933F3F1C6D}" dt="2020-09-15T19:23:29.758" v="6613" actId="20577"/>
          <ac:spMkLst>
            <pc:docMk/>
            <pc:sldMk cId="303388728" sldId="269"/>
            <ac:spMk id="4" creationId="{D7E79B9E-75A4-5E41-9735-B1ECB149587A}"/>
          </ac:spMkLst>
        </pc:spChg>
      </pc:sldChg>
      <pc:sldChg chg="del">
        <pc:chgData name="Hutchison, Colleen" userId="28c21edf-3af0-4e27-af5f-c8141b60f83e" providerId="ADAL" clId="{4014F32D-DE0F-41B0-B93A-96933F3F1C6D}" dt="2020-09-15T19:24:16.944" v="6619" actId="2696"/>
        <pc:sldMkLst>
          <pc:docMk/>
          <pc:sldMk cId="983415011" sldId="270"/>
        </pc:sldMkLst>
      </pc:sldChg>
      <pc:sldChg chg="addCm delCm modCm">
        <pc:chgData name="Hutchison, Colleen" userId="28c21edf-3af0-4e27-af5f-c8141b60f83e" providerId="ADAL" clId="{4014F32D-DE0F-41B0-B93A-96933F3F1C6D}" dt="2020-09-21T12:57:51.508" v="7720" actId="1592"/>
        <pc:sldMkLst>
          <pc:docMk/>
          <pc:sldMk cId="1651739588" sldId="271"/>
        </pc:sldMkLst>
      </pc:sldChg>
      <pc:sldChg chg="modSp ord delCm">
        <pc:chgData name="Hutchison, Colleen" userId="28c21edf-3af0-4e27-af5f-c8141b60f83e" providerId="ADAL" clId="{4014F32D-DE0F-41B0-B93A-96933F3F1C6D}" dt="2020-09-21T12:58:14.317" v="7733" actId="1592"/>
        <pc:sldMkLst>
          <pc:docMk/>
          <pc:sldMk cId="1788975619" sldId="272"/>
        </pc:sldMkLst>
        <pc:spChg chg="mod">
          <ac:chgData name="Hutchison, Colleen" userId="28c21edf-3af0-4e27-af5f-c8141b60f83e" providerId="ADAL" clId="{4014F32D-DE0F-41B0-B93A-96933F3F1C6D}" dt="2020-09-21T12:58:10.929" v="7732" actId="20577"/>
          <ac:spMkLst>
            <pc:docMk/>
            <pc:sldMk cId="1788975619" sldId="272"/>
            <ac:spMk id="3" creationId="{CE94B529-C035-A04C-891D-83AA12954C7D}"/>
          </ac:spMkLst>
        </pc:spChg>
      </pc:sldChg>
      <pc:sldChg chg="modSp delCm modNotesTx">
        <pc:chgData name="Hutchison, Colleen" userId="28c21edf-3af0-4e27-af5f-c8141b60f83e" providerId="ADAL" clId="{4014F32D-DE0F-41B0-B93A-96933F3F1C6D}" dt="2020-09-21T13:03:57.689" v="7766" actId="1592"/>
        <pc:sldMkLst>
          <pc:docMk/>
          <pc:sldMk cId="2344425440" sldId="274"/>
        </pc:sldMkLst>
        <pc:spChg chg="mod">
          <ac:chgData name="Hutchison, Colleen" userId="28c21edf-3af0-4e27-af5f-c8141b60f83e" providerId="ADAL" clId="{4014F32D-DE0F-41B0-B93A-96933F3F1C6D}" dt="2020-09-14T18:14:21.158" v="2093" actId="20577"/>
          <ac:spMkLst>
            <pc:docMk/>
            <pc:sldMk cId="2344425440" sldId="274"/>
            <ac:spMk id="2" creationId="{44034FEE-4BBB-7F49-BE67-328073281F8B}"/>
          </ac:spMkLst>
        </pc:spChg>
      </pc:sldChg>
      <pc:sldChg chg="modSp modNotesTx">
        <pc:chgData name="Hutchison, Colleen" userId="28c21edf-3af0-4e27-af5f-c8141b60f83e" providerId="ADAL" clId="{4014F32D-DE0F-41B0-B93A-96933F3F1C6D}" dt="2020-09-21T18:02:17.735" v="9586" actId="14100"/>
        <pc:sldMkLst>
          <pc:docMk/>
          <pc:sldMk cId="3663997297" sldId="275"/>
        </pc:sldMkLst>
        <pc:spChg chg="mod">
          <ac:chgData name="Hutchison, Colleen" userId="28c21edf-3af0-4e27-af5f-c8141b60f83e" providerId="ADAL" clId="{4014F32D-DE0F-41B0-B93A-96933F3F1C6D}" dt="2020-09-21T18:02:17.735" v="9586" actId="14100"/>
          <ac:spMkLst>
            <pc:docMk/>
            <pc:sldMk cId="3663997297" sldId="275"/>
            <ac:spMk id="2" creationId="{44034FEE-4BBB-7F49-BE67-328073281F8B}"/>
          </ac:spMkLst>
        </pc:spChg>
      </pc:sldChg>
      <pc:sldChg chg="modSp delCm modNotesTx">
        <pc:chgData name="Hutchison, Colleen" userId="28c21edf-3af0-4e27-af5f-c8141b60f83e" providerId="ADAL" clId="{4014F32D-DE0F-41B0-B93A-96933F3F1C6D}" dt="2020-09-21T13:07:46.444" v="7767" actId="1592"/>
        <pc:sldMkLst>
          <pc:docMk/>
          <pc:sldMk cId="2475721959" sldId="276"/>
        </pc:sldMkLst>
        <pc:spChg chg="mod">
          <ac:chgData name="Hutchison, Colleen" userId="28c21edf-3af0-4e27-af5f-c8141b60f83e" providerId="ADAL" clId="{4014F32D-DE0F-41B0-B93A-96933F3F1C6D}" dt="2020-09-14T17:47:01.564" v="1572" actId="20577"/>
          <ac:spMkLst>
            <pc:docMk/>
            <pc:sldMk cId="2475721959" sldId="276"/>
            <ac:spMk id="2" creationId="{44034FEE-4BBB-7F49-BE67-328073281F8B}"/>
          </ac:spMkLst>
        </pc:spChg>
      </pc:sldChg>
      <pc:sldChg chg="addCm delCm modNotesTx">
        <pc:chgData name="Hutchison, Colleen" userId="28c21edf-3af0-4e27-af5f-c8141b60f83e" providerId="ADAL" clId="{4014F32D-DE0F-41B0-B93A-96933F3F1C6D}" dt="2020-09-21T14:08:10.276" v="7968" actId="20577"/>
        <pc:sldMkLst>
          <pc:docMk/>
          <pc:sldMk cId="2730603064" sldId="277"/>
        </pc:sldMkLst>
      </pc:sldChg>
      <pc:sldChg chg="modNotesTx">
        <pc:chgData name="Hutchison, Colleen" userId="28c21edf-3af0-4e27-af5f-c8141b60f83e" providerId="ADAL" clId="{4014F32D-DE0F-41B0-B93A-96933F3F1C6D}" dt="2020-09-15T19:01:16.428" v="6575" actId="20577"/>
        <pc:sldMkLst>
          <pc:docMk/>
          <pc:sldMk cId="4277391115" sldId="278"/>
        </pc:sldMkLst>
      </pc:sldChg>
      <pc:sldChg chg="delCm modNotesTx">
        <pc:chgData name="Hutchison, Colleen" userId="28c21edf-3af0-4e27-af5f-c8141b60f83e" providerId="ADAL" clId="{4014F32D-DE0F-41B0-B93A-96933F3F1C6D}" dt="2020-09-21T18:07:12.387" v="9668" actId="1592"/>
        <pc:sldMkLst>
          <pc:docMk/>
          <pc:sldMk cId="2294767670" sldId="279"/>
        </pc:sldMkLst>
      </pc:sldChg>
      <pc:sldChg chg="addSp delSp modSp add mod ord modClrScheme addCm delCm modCm chgLayout modNotesTx">
        <pc:chgData name="Hutchison, Colleen" userId="28c21edf-3af0-4e27-af5f-c8141b60f83e" providerId="ADAL" clId="{4014F32D-DE0F-41B0-B93A-96933F3F1C6D}" dt="2020-09-22T16:42:09.380" v="9696" actId="207"/>
        <pc:sldMkLst>
          <pc:docMk/>
          <pc:sldMk cId="1696763911" sldId="280"/>
        </pc:sldMkLst>
        <pc:spChg chg="del">
          <ac:chgData name="Hutchison, Colleen" userId="28c21edf-3af0-4e27-af5f-c8141b60f83e" providerId="ADAL" clId="{4014F32D-DE0F-41B0-B93A-96933F3F1C6D}" dt="2020-09-14T19:25:15.322" v="3157" actId="931"/>
          <ac:spMkLst>
            <pc:docMk/>
            <pc:sldMk cId="1696763911" sldId="280"/>
            <ac:spMk id="2" creationId="{AF7AEBEB-9701-444A-9A76-299F24A48559}"/>
          </ac:spMkLst>
        </pc:spChg>
        <pc:spChg chg="mod">
          <ac:chgData name="Hutchison, Colleen" userId="28c21edf-3af0-4e27-af5f-c8141b60f83e" providerId="ADAL" clId="{4014F32D-DE0F-41B0-B93A-96933F3F1C6D}" dt="2020-09-17T20:07:18.625" v="7700" actId="20577"/>
          <ac:spMkLst>
            <pc:docMk/>
            <pc:sldMk cId="1696763911" sldId="280"/>
            <ac:spMk id="3" creationId="{30854F6E-321F-964E-9804-059D073C12AD}"/>
          </ac:spMkLst>
        </pc:spChg>
        <pc:spChg chg="add mod">
          <ac:chgData name="Hutchison, Colleen" userId="28c21edf-3af0-4e27-af5f-c8141b60f83e" providerId="ADAL" clId="{4014F32D-DE0F-41B0-B93A-96933F3F1C6D}" dt="2020-09-22T16:42:09.380" v="9696" actId="207"/>
          <ac:spMkLst>
            <pc:docMk/>
            <pc:sldMk cId="1696763911" sldId="280"/>
            <ac:spMk id="6" creationId="{CB1D46F9-825E-4A20-989D-0941638F0D86}"/>
          </ac:spMkLst>
        </pc:spChg>
        <pc:spChg chg="add del mod">
          <ac:chgData name="Hutchison, Colleen" userId="28c21edf-3af0-4e27-af5f-c8141b60f83e" providerId="ADAL" clId="{4014F32D-DE0F-41B0-B93A-96933F3F1C6D}" dt="2020-09-21T12:59:04.301" v="7736" actId="478"/>
          <ac:spMkLst>
            <pc:docMk/>
            <pc:sldMk cId="1696763911" sldId="280"/>
            <ac:spMk id="10" creationId="{6384E80E-823E-43F6-A8A3-021022242B66}"/>
          </ac:spMkLst>
        </pc:spChg>
        <pc:picChg chg="add mod">
          <ac:chgData name="Hutchison, Colleen" userId="28c21edf-3af0-4e27-af5f-c8141b60f83e" providerId="ADAL" clId="{4014F32D-DE0F-41B0-B93A-96933F3F1C6D}" dt="2020-09-14T19:25:50.995" v="3164" actId="1076"/>
          <ac:picMkLst>
            <pc:docMk/>
            <pc:sldMk cId="1696763911" sldId="280"/>
            <ac:picMk id="5" creationId="{76BDA945-4A00-481F-BA64-F5EE32F50946}"/>
          </ac:picMkLst>
        </pc:picChg>
      </pc:sldChg>
      <pc:sldChg chg="addSp delSp modSp add mod ord modClrScheme delCm chgLayout modNotesTx">
        <pc:chgData name="Hutchison, Colleen" userId="28c21edf-3af0-4e27-af5f-c8141b60f83e" providerId="ADAL" clId="{4014F32D-DE0F-41B0-B93A-96933F3F1C6D}" dt="2020-09-22T16:48:08.587" v="9867" actId="207"/>
        <pc:sldMkLst>
          <pc:docMk/>
          <pc:sldMk cId="1470097948" sldId="281"/>
        </pc:sldMkLst>
        <pc:spChg chg="del">
          <ac:chgData name="Hutchison, Colleen" userId="28c21edf-3af0-4e27-af5f-c8141b60f83e" providerId="ADAL" clId="{4014F32D-DE0F-41B0-B93A-96933F3F1C6D}" dt="2020-09-14T15:52:38.519" v="58" actId="931"/>
          <ac:spMkLst>
            <pc:docMk/>
            <pc:sldMk cId="1470097948" sldId="281"/>
            <ac:spMk id="2" creationId="{AF7AEBEB-9701-444A-9A76-299F24A48559}"/>
          </ac:spMkLst>
        </pc:spChg>
        <pc:spChg chg="mod">
          <ac:chgData name="Hutchison, Colleen" userId="28c21edf-3af0-4e27-af5f-c8141b60f83e" providerId="ADAL" clId="{4014F32D-DE0F-41B0-B93A-96933F3F1C6D}" dt="2020-09-15T18:59:41.089" v="6547" actId="26606"/>
          <ac:spMkLst>
            <pc:docMk/>
            <pc:sldMk cId="1470097948" sldId="281"/>
            <ac:spMk id="3" creationId="{30854F6E-321F-964E-9804-059D073C12AD}"/>
          </ac:spMkLst>
        </pc:spChg>
        <pc:spChg chg="add del mod">
          <ac:chgData name="Hutchison, Colleen" userId="28c21edf-3af0-4e27-af5f-c8141b60f83e" providerId="ADAL" clId="{4014F32D-DE0F-41B0-B93A-96933F3F1C6D}" dt="2020-09-14T15:55:25.436" v="68" actId="26606"/>
          <ac:spMkLst>
            <pc:docMk/>
            <pc:sldMk cId="1470097948" sldId="281"/>
            <ac:spMk id="7" creationId="{D3CAFD30-0F57-4B3A-9A01-6AB0F1A90153}"/>
          </ac:spMkLst>
        </pc:spChg>
        <pc:spChg chg="add del mod">
          <ac:chgData name="Hutchison, Colleen" userId="28c21edf-3af0-4e27-af5f-c8141b60f83e" providerId="ADAL" clId="{4014F32D-DE0F-41B0-B93A-96933F3F1C6D}" dt="2020-09-14T16:00:47.322" v="75" actId="26606"/>
          <ac:spMkLst>
            <pc:docMk/>
            <pc:sldMk cId="1470097948" sldId="281"/>
            <ac:spMk id="8" creationId="{B6210D56-DBE4-4166-B7BC-6633BA274CB6}"/>
          </ac:spMkLst>
        </pc:spChg>
        <pc:spChg chg="add del mod">
          <ac:chgData name="Hutchison, Colleen" userId="28c21edf-3af0-4e27-af5f-c8141b60f83e" providerId="ADAL" clId="{4014F32D-DE0F-41B0-B93A-96933F3F1C6D}" dt="2020-09-14T17:18:50.617" v="291" actId="26606"/>
          <ac:spMkLst>
            <pc:docMk/>
            <pc:sldMk cId="1470097948" sldId="281"/>
            <ac:spMk id="9" creationId="{EB9159D9-A908-48B1-9069-DC5DFA833033}"/>
          </ac:spMkLst>
        </pc:spChg>
        <pc:spChg chg="add del mod">
          <ac:chgData name="Hutchison, Colleen" userId="28c21edf-3af0-4e27-af5f-c8141b60f83e" providerId="ADAL" clId="{4014F32D-DE0F-41B0-B93A-96933F3F1C6D}" dt="2020-09-14T15:53:19.771" v="66" actId="26606"/>
          <ac:spMkLst>
            <pc:docMk/>
            <pc:sldMk cId="1470097948" sldId="281"/>
            <ac:spMk id="10" creationId="{79785161-4EBC-47D9-910C-ECDF6D239295}"/>
          </ac:spMkLst>
        </pc:spChg>
        <pc:spChg chg="add mod">
          <ac:chgData name="Hutchison, Colleen" userId="28c21edf-3af0-4e27-af5f-c8141b60f83e" providerId="ADAL" clId="{4014F32D-DE0F-41B0-B93A-96933F3F1C6D}" dt="2020-09-22T16:48:08.587" v="9867" actId="207"/>
          <ac:spMkLst>
            <pc:docMk/>
            <pc:sldMk cId="1470097948" sldId="281"/>
            <ac:spMk id="11" creationId="{B0AF733B-91E3-46C8-8A83-29EE4BFC0630}"/>
          </ac:spMkLst>
        </pc:spChg>
        <pc:picChg chg="add mod">
          <ac:chgData name="Hutchison, Colleen" userId="28c21edf-3af0-4e27-af5f-c8141b60f83e" providerId="ADAL" clId="{4014F32D-DE0F-41B0-B93A-96933F3F1C6D}" dt="2020-09-15T18:59:41.089" v="6547" actId="26606"/>
          <ac:picMkLst>
            <pc:docMk/>
            <pc:sldMk cId="1470097948" sldId="281"/>
            <ac:picMk id="5" creationId="{83D905A3-B75D-4B6C-8EF6-722B5BB00409}"/>
          </ac:picMkLst>
        </pc:picChg>
      </pc:sldChg>
      <pc:sldChg chg="addSp delSp modSp add mod ord modClrScheme addCm delCm modCm chgLayout modNotesTx">
        <pc:chgData name="Hutchison, Colleen" userId="28c21edf-3af0-4e27-af5f-c8141b60f83e" providerId="ADAL" clId="{4014F32D-DE0F-41B0-B93A-96933F3F1C6D}" dt="2020-09-22T16:50:24.810" v="9896" actId="20577"/>
        <pc:sldMkLst>
          <pc:docMk/>
          <pc:sldMk cId="687019628" sldId="282"/>
        </pc:sldMkLst>
        <pc:spChg chg="del">
          <ac:chgData name="Hutchison, Colleen" userId="28c21edf-3af0-4e27-af5f-c8141b60f83e" providerId="ADAL" clId="{4014F32D-DE0F-41B0-B93A-96933F3F1C6D}" dt="2020-09-15T19:27:21.772" v="6621" actId="931"/>
          <ac:spMkLst>
            <pc:docMk/>
            <pc:sldMk cId="687019628" sldId="282"/>
            <ac:spMk id="2" creationId="{AF7AEBEB-9701-444A-9A76-299F24A48559}"/>
          </ac:spMkLst>
        </pc:spChg>
        <pc:spChg chg="mod ord">
          <ac:chgData name="Hutchison, Colleen" userId="28c21edf-3af0-4e27-af5f-c8141b60f83e" providerId="ADAL" clId="{4014F32D-DE0F-41B0-B93A-96933F3F1C6D}" dt="2020-09-21T13:57:28.952" v="7889" actId="26606"/>
          <ac:spMkLst>
            <pc:docMk/>
            <pc:sldMk cId="687019628" sldId="282"/>
            <ac:spMk id="3" creationId="{30854F6E-321F-964E-9804-059D073C12AD}"/>
          </ac:spMkLst>
        </pc:spChg>
        <pc:spChg chg="add del mod">
          <ac:chgData name="Hutchison, Colleen" userId="28c21edf-3af0-4e27-af5f-c8141b60f83e" providerId="ADAL" clId="{4014F32D-DE0F-41B0-B93A-96933F3F1C6D}" dt="2020-09-21T13:57:20.170" v="7887" actId="931"/>
          <ac:spMkLst>
            <pc:docMk/>
            <pc:sldMk cId="687019628" sldId="282"/>
            <ac:spMk id="4" creationId="{D3C8A04C-3D02-4F1A-B6B3-AA0CC20E49FB}"/>
          </ac:spMkLst>
        </pc:spChg>
        <pc:spChg chg="add del mod">
          <ac:chgData name="Hutchison, Colleen" userId="28c21edf-3af0-4e27-af5f-c8141b60f83e" providerId="ADAL" clId="{4014F32D-DE0F-41B0-B93A-96933F3F1C6D}" dt="2020-09-15T19:28:16.331" v="6626" actId="931"/>
          <ac:spMkLst>
            <pc:docMk/>
            <pc:sldMk cId="687019628" sldId="282"/>
            <ac:spMk id="7" creationId="{63FD4023-62B2-47BB-A573-C1434EA17810}"/>
          </ac:spMkLst>
        </pc:spChg>
        <pc:spChg chg="add del mod">
          <ac:chgData name="Hutchison, Colleen" userId="28c21edf-3af0-4e27-af5f-c8141b60f83e" providerId="ADAL" clId="{4014F32D-DE0F-41B0-B93A-96933F3F1C6D}" dt="2020-09-15T19:28:41.583" v="6637" actId="26606"/>
          <ac:spMkLst>
            <pc:docMk/>
            <pc:sldMk cId="687019628" sldId="282"/>
            <ac:spMk id="10" creationId="{DF6DD601-DDDC-4F68-95E4-9E35FDFD3F97}"/>
          </ac:spMkLst>
        </pc:spChg>
        <pc:spChg chg="add del mod">
          <ac:chgData name="Hutchison, Colleen" userId="28c21edf-3af0-4e27-af5f-c8141b60f83e" providerId="ADAL" clId="{4014F32D-DE0F-41B0-B93A-96933F3F1C6D}" dt="2020-09-21T13:57:28.952" v="7889" actId="26606"/>
          <ac:spMkLst>
            <pc:docMk/>
            <pc:sldMk cId="687019628" sldId="282"/>
            <ac:spMk id="15" creationId="{8997D109-903C-496C-A1F0-007D9A8E03AA}"/>
          </ac:spMkLst>
        </pc:spChg>
        <pc:spChg chg="add mod">
          <ac:chgData name="Hutchison, Colleen" userId="28c21edf-3af0-4e27-af5f-c8141b60f83e" providerId="ADAL" clId="{4014F32D-DE0F-41B0-B93A-96933F3F1C6D}" dt="2020-09-22T16:50:24.810" v="9896" actId="20577"/>
          <ac:spMkLst>
            <pc:docMk/>
            <pc:sldMk cId="687019628" sldId="282"/>
            <ac:spMk id="20" creationId="{D6587A24-4B7E-4870-BB8E-52757C5B31FD}"/>
          </ac:spMkLst>
        </pc:spChg>
        <pc:picChg chg="add del mod">
          <ac:chgData name="Hutchison, Colleen" userId="28c21edf-3af0-4e27-af5f-c8141b60f83e" providerId="ADAL" clId="{4014F32D-DE0F-41B0-B93A-96933F3F1C6D}" dt="2020-09-15T19:28:12.102" v="6625" actId="478"/>
          <ac:picMkLst>
            <pc:docMk/>
            <pc:sldMk cId="687019628" sldId="282"/>
            <ac:picMk id="5" creationId="{11CD436A-A6DC-4F4C-97C7-E765F6762FA4}"/>
          </ac:picMkLst>
        </pc:picChg>
        <pc:picChg chg="add mod">
          <ac:chgData name="Hutchison, Colleen" userId="28c21edf-3af0-4e27-af5f-c8141b60f83e" providerId="ADAL" clId="{4014F32D-DE0F-41B0-B93A-96933F3F1C6D}" dt="2020-09-21T13:57:28.952" v="7889" actId="26606"/>
          <ac:picMkLst>
            <pc:docMk/>
            <pc:sldMk cId="687019628" sldId="282"/>
            <ac:picMk id="6" creationId="{DBF62638-B51A-4C4F-B041-B392A5AE02A3}"/>
          </ac:picMkLst>
        </pc:picChg>
        <pc:picChg chg="add del mod">
          <ac:chgData name="Hutchison, Colleen" userId="28c21edf-3af0-4e27-af5f-c8141b60f83e" providerId="ADAL" clId="{4014F32D-DE0F-41B0-B93A-96933F3F1C6D}" dt="2020-09-21T13:57:01.729" v="7886" actId="478"/>
          <ac:picMkLst>
            <pc:docMk/>
            <pc:sldMk cId="687019628" sldId="282"/>
            <ac:picMk id="9" creationId="{A4A0B9C4-BA66-4E2E-A94C-E5E413DFC16F}"/>
          </ac:picMkLst>
        </pc:picChg>
      </pc:sldChg>
      <pc:sldChg chg="addSp delSp modSp add mod ord modClrScheme chgLayout modNotesTx">
        <pc:chgData name="Hutchison, Colleen" userId="28c21edf-3af0-4e27-af5f-c8141b60f83e" providerId="ADAL" clId="{4014F32D-DE0F-41B0-B93A-96933F3F1C6D}" dt="2020-09-22T16:47:16.847" v="9826" actId="20577"/>
        <pc:sldMkLst>
          <pc:docMk/>
          <pc:sldMk cId="247993189" sldId="283"/>
        </pc:sldMkLst>
        <pc:spChg chg="del">
          <ac:chgData name="Hutchison, Colleen" userId="28c21edf-3af0-4e27-af5f-c8141b60f83e" providerId="ADAL" clId="{4014F32D-DE0F-41B0-B93A-96933F3F1C6D}" dt="2020-09-14T17:23:28.660" v="308" actId="931"/>
          <ac:spMkLst>
            <pc:docMk/>
            <pc:sldMk cId="247993189" sldId="283"/>
            <ac:spMk id="2" creationId="{AF7AEBEB-9701-444A-9A76-299F24A48559}"/>
          </ac:spMkLst>
        </pc:spChg>
        <pc:spChg chg="mod">
          <ac:chgData name="Hutchison, Colleen" userId="28c21edf-3af0-4e27-af5f-c8141b60f83e" providerId="ADAL" clId="{4014F32D-DE0F-41B0-B93A-96933F3F1C6D}" dt="2020-09-17T20:08:23.131" v="7718" actId="20577"/>
          <ac:spMkLst>
            <pc:docMk/>
            <pc:sldMk cId="247993189" sldId="283"/>
            <ac:spMk id="3" creationId="{30854F6E-321F-964E-9804-059D073C12AD}"/>
          </ac:spMkLst>
        </pc:spChg>
        <pc:spChg chg="add mod">
          <ac:chgData name="Hutchison, Colleen" userId="28c21edf-3af0-4e27-af5f-c8141b60f83e" providerId="ADAL" clId="{4014F32D-DE0F-41B0-B93A-96933F3F1C6D}" dt="2020-09-22T16:47:16.847" v="9826" actId="20577"/>
          <ac:spMkLst>
            <pc:docMk/>
            <pc:sldMk cId="247993189" sldId="283"/>
            <ac:spMk id="6" creationId="{E6D1FAFA-E133-408E-8B7D-FDF17C0BAC13}"/>
          </ac:spMkLst>
        </pc:spChg>
        <pc:spChg chg="add del mod">
          <ac:chgData name="Hutchison, Colleen" userId="28c21edf-3af0-4e27-af5f-c8141b60f83e" providerId="ADAL" clId="{4014F32D-DE0F-41B0-B93A-96933F3F1C6D}" dt="2020-09-21T13:07:56.581" v="7768" actId="478"/>
          <ac:spMkLst>
            <pc:docMk/>
            <pc:sldMk cId="247993189" sldId="283"/>
            <ac:spMk id="10" creationId="{8FEB282F-D46A-4475-9F2F-DD2FF4B0C06D}"/>
          </ac:spMkLst>
        </pc:spChg>
        <pc:picChg chg="add mod">
          <ac:chgData name="Hutchison, Colleen" userId="28c21edf-3af0-4e27-af5f-c8141b60f83e" providerId="ADAL" clId="{4014F32D-DE0F-41B0-B93A-96933F3F1C6D}" dt="2020-09-14T17:23:40.476" v="311" actId="26606"/>
          <ac:picMkLst>
            <pc:docMk/>
            <pc:sldMk cId="247993189" sldId="283"/>
            <ac:picMk id="5" creationId="{E360D47A-CFE4-45CC-83E6-2A393695B1CD}"/>
          </ac:picMkLst>
        </pc:picChg>
      </pc:sldChg>
      <pc:sldChg chg="addSp delSp modSp add ord addCm delCm modCm modNotesTx">
        <pc:chgData name="Hutchison, Colleen" userId="28c21edf-3af0-4e27-af5f-c8141b60f83e" providerId="ADAL" clId="{4014F32D-DE0F-41B0-B93A-96933F3F1C6D}" dt="2020-09-22T16:46:23.960" v="9801" actId="20577"/>
        <pc:sldMkLst>
          <pc:docMk/>
          <pc:sldMk cId="1433487686" sldId="284"/>
        </pc:sldMkLst>
        <pc:spChg chg="del">
          <ac:chgData name="Hutchison, Colleen" userId="28c21edf-3af0-4e27-af5f-c8141b60f83e" providerId="ADAL" clId="{4014F32D-DE0F-41B0-B93A-96933F3F1C6D}" dt="2020-09-21T17:57:11.221" v="9535"/>
          <ac:spMkLst>
            <pc:docMk/>
            <pc:sldMk cId="1433487686" sldId="284"/>
            <ac:spMk id="2" creationId="{AF7AEBEB-9701-444A-9A76-299F24A48559}"/>
          </ac:spMkLst>
        </pc:spChg>
        <pc:spChg chg="add del mod">
          <ac:chgData name="Hutchison, Colleen" userId="28c21edf-3af0-4e27-af5f-c8141b60f83e" providerId="ADAL" clId="{4014F32D-DE0F-41B0-B93A-96933F3F1C6D}" dt="2020-09-21T18:03:43.985" v="9591"/>
          <ac:spMkLst>
            <pc:docMk/>
            <pc:sldMk cId="1433487686" sldId="284"/>
            <ac:spMk id="3" creationId="{30854F6E-321F-964E-9804-059D073C12AD}"/>
          </ac:spMkLst>
        </pc:spChg>
        <pc:spChg chg="add del mod">
          <ac:chgData name="Hutchison, Colleen" userId="28c21edf-3af0-4e27-af5f-c8141b60f83e" providerId="ADAL" clId="{4014F32D-DE0F-41B0-B93A-96933F3F1C6D}" dt="2020-09-21T17:57:16.335" v="9538" actId="478"/>
          <ac:spMkLst>
            <pc:docMk/>
            <pc:sldMk cId="1433487686" sldId="284"/>
            <ac:spMk id="4" creationId="{61CD7E63-50DC-4C8B-BAFB-91C17EB6529D}"/>
          </ac:spMkLst>
        </pc:spChg>
        <pc:spChg chg="add del mod">
          <ac:chgData name="Hutchison, Colleen" userId="28c21edf-3af0-4e27-af5f-c8141b60f83e" providerId="ADAL" clId="{4014F32D-DE0F-41B0-B93A-96933F3F1C6D}" dt="2020-09-21T17:57:21.398" v="9540" actId="931"/>
          <ac:spMkLst>
            <pc:docMk/>
            <pc:sldMk cId="1433487686" sldId="284"/>
            <ac:spMk id="5" creationId="{26FD506E-2D41-42A2-9ABE-1AE060A26489}"/>
          </ac:spMkLst>
        </pc:spChg>
        <pc:spChg chg="add del mod">
          <ac:chgData name="Hutchison, Colleen" userId="28c21edf-3af0-4e27-af5f-c8141b60f83e" providerId="ADAL" clId="{4014F32D-DE0F-41B0-B93A-96933F3F1C6D}" dt="2020-09-21T17:57:18.431" v="9539" actId="478"/>
          <ac:spMkLst>
            <pc:docMk/>
            <pc:sldMk cId="1433487686" sldId="284"/>
            <ac:spMk id="6" creationId="{266C16D2-42D2-4858-A694-5F248BF977CE}"/>
          </ac:spMkLst>
        </pc:spChg>
        <pc:spChg chg="add del mod">
          <ac:chgData name="Hutchison, Colleen" userId="28c21edf-3af0-4e27-af5f-c8141b60f83e" providerId="ADAL" clId="{4014F32D-DE0F-41B0-B93A-96933F3F1C6D}" dt="2020-09-21T18:00:46.794" v="9543" actId="931"/>
          <ac:spMkLst>
            <pc:docMk/>
            <pc:sldMk cId="1433487686" sldId="284"/>
            <ac:spMk id="7" creationId="{7E2232BF-E82C-4397-8058-517BD98B0E3C}"/>
          </ac:spMkLst>
        </pc:spChg>
        <pc:spChg chg="add del mod">
          <ac:chgData name="Hutchison, Colleen" userId="28c21edf-3af0-4e27-af5f-c8141b60f83e" providerId="ADAL" clId="{4014F32D-DE0F-41B0-B93A-96933F3F1C6D}" dt="2020-09-21T17:57:13.522" v="9537" actId="478"/>
          <ac:spMkLst>
            <pc:docMk/>
            <pc:sldMk cId="1433487686" sldId="284"/>
            <ac:spMk id="9" creationId="{D70B1443-6D43-41F6-AD79-EF5459CA3AC9}"/>
          </ac:spMkLst>
        </pc:spChg>
        <pc:spChg chg="add del mod">
          <ac:chgData name="Hutchison, Colleen" userId="28c21edf-3af0-4e27-af5f-c8141b60f83e" providerId="ADAL" clId="{4014F32D-DE0F-41B0-B93A-96933F3F1C6D}" dt="2020-09-21T18:01:45.993" v="9555"/>
          <ac:spMkLst>
            <pc:docMk/>
            <pc:sldMk cId="1433487686" sldId="284"/>
            <ac:spMk id="14" creationId="{091E5E0D-D14D-447A-8E51-B581B40DC805}"/>
          </ac:spMkLst>
        </pc:spChg>
        <pc:spChg chg="add del mod">
          <ac:chgData name="Hutchison, Colleen" userId="28c21edf-3af0-4e27-af5f-c8141b60f83e" providerId="ADAL" clId="{4014F32D-DE0F-41B0-B93A-96933F3F1C6D}" dt="2020-09-21T18:01:45.993" v="9555"/>
          <ac:spMkLst>
            <pc:docMk/>
            <pc:sldMk cId="1433487686" sldId="284"/>
            <ac:spMk id="15" creationId="{3C004DF9-B5C8-45D0-B01C-6880582D84C6}"/>
          </ac:spMkLst>
        </pc:spChg>
        <pc:spChg chg="add del mod">
          <ac:chgData name="Hutchison, Colleen" userId="28c21edf-3af0-4e27-af5f-c8141b60f83e" providerId="ADAL" clId="{4014F32D-DE0F-41B0-B93A-96933F3F1C6D}" dt="2020-09-21T18:01:45.808" v="9554"/>
          <ac:spMkLst>
            <pc:docMk/>
            <pc:sldMk cId="1433487686" sldId="284"/>
            <ac:spMk id="16" creationId="{41210CED-E1CC-4A93-AF23-552FC7FB27DA}"/>
          </ac:spMkLst>
        </pc:spChg>
        <pc:spChg chg="add del mod">
          <ac:chgData name="Hutchison, Colleen" userId="28c21edf-3af0-4e27-af5f-c8141b60f83e" providerId="ADAL" clId="{4014F32D-DE0F-41B0-B93A-96933F3F1C6D}" dt="2020-09-21T18:01:45.808" v="9554"/>
          <ac:spMkLst>
            <pc:docMk/>
            <pc:sldMk cId="1433487686" sldId="284"/>
            <ac:spMk id="17" creationId="{9D022285-70D1-4584-8984-8A48F3A66A73}"/>
          </ac:spMkLst>
        </pc:spChg>
        <pc:spChg chg="add del mod">
          <ac:chgData name="Hutchison, Colleen" userId="28c21edf-3af0-4e27-af5f-c8141b60f83e" providerId="ADAL" clId="{4014F32D-DE0F-41B0-B93A-96933F3F1C6D}" dt="2020-09-21T18:03:36.249" v="9589"/>
          <ac:spMkLst>
            <pc:docMk/>
            <pc:sldMk cId="1433487686" sldId="284"/>
            <ac:spMk id="19" creationId="{F9EAF64F-6F30-4806-9E4A-B302B3664270}"/>
          </ac:spMkLst>
        </pc:spChg>
        <pc:spChg chg="add del mod">
          <ac:chgData name="Hutchison, Colleen" userId="28c21edf-3af0-4e27-af5f-c8141b60f83e" providerId="ADAL" clId="{4014F32D-DE0F-41B0-B93A-96933F3F1C6D}" dt="2020-09-21T18:03:36.249" v="9589"/>
          <ac:spMkLst>
            <pc:docMk/>
            <pc:sldMk cId="1433487686" sldId="284"/>
            <ac:spMk id="21" creationId="{6C4B96B2-BE3C-4F4A-B198-E43BBDA5863C}"/>
          </ac:spMkLst>
        </pc:spChg>
        <pc:spChg chg="add del mod">
          <ac:chgData name="Hutchison, Colleen" userId="28c21edf-3af0-4e27-af5f-c8141b60f83e" providerId="ADAL" clId="{4014F32D-DE0F-41B0-B93A-96933F3F1C6D}" dt="2020-09-21T18:03:57.451" v="9592" actId="931"/>
          <ac:spMkLst>
            <pc:docMk/>
            <pc:sldMk cId="1433487686" sldId="284"/>
            <ac:spMk id="22" creationId="{77C58A76-4331-4E5C-B7BF-5DB794062775}"/>
          </ac:spMkLst>
        </pc:spChg>
        <pc:spChg chg="add mod">
          <ac:chgData name="Hutchison, Colleen" userId="28c21edf-3af0-4e27-af5f-c8141b60f83e" providerId="ADAL" clId="{4014F32D-DE0F-41B0-B93A-96933F3F1C6D}" dt="2020-09-22T16:46:23.960" v="9801" actId="20577"/>
          <ac:spMkLst>
            <pc:docMk/>
            <pc:sldMk cId="1433487686" sldId="284"/>
            <ac:spMk id="23" creationId="{E8F8D79E-622A-47BA-B52C-841A7FADD814}"/>
          </ac:spMkLst>
        </pc:spChg>
        <pc:spChg chg="add mod">
          <ac:chgData name="Hutchison, Colleen" userId="28c21edf-3af0-4e27-af5f-c8141b60f83e" providerId="ADAL" clId="{4014F32D-DE0F-41B0-B93A-96933F3F1C6D}" dt="2020-09-21T18:04:46.695" v="9601" actId="1076"/>
          <ac:spMkLst>
            <pc:docMk/>
            <pc:sldMk cId="1433487686" sldId="284"/>
            <ac:spMk id="24" creationId="{C462166A-6CFE-4637-BBCB-CA10CCC3DD87}"/>
          </ac:spMkLst>
        </pc:spChg>
        <pc:picChg chg="add del mod">
          <ac:chgData name="Hutchison, Colleen" userId="28c21edf-3af0-4e27-af5f-c8141b60f83e" providerId="ADAL" clId="{4014F32D-DE0F-41B0-B93A-96933F3F1C6D}" dt="2020-09-21T18:03:33.364" v="9587" actId="478"/>
          <ac:picMkLst>
            <pc:docMk/>
            <pc:sldMk cId="1433487686" sldId="284"/>
            <ac:picMk id="11" creationId="{E0E0C07E-97E9-40E3-8F66-0F2B87E33E38}"/>
          </ac:picMkLst>
        </pc:picChg>
        <pc:picChg chg="add del mod">
          <ac:chgData name="Hutchison, Colleen" userId="28c21edf-3af0-4e27-af5f-c8141b60f83e" providerId="ADAL" clId="{4014F32D-DE0F-41B0-B93A-96933F3F1C6D}" dt="2020-09-21T18:03:34.052" v="9588" actId="478"/>
          <ac:picMkLst>
            <pc:docMk/>
            <pc:sldMk cId="1433487686" sldId="284"/>
            <ac:picMk id="13" creationId="{9CBCD0D3-9C68-411D-96A8-B828D67835CE}"/>
          </ac:picMkLst>
        </pc:picChg>
        <pc:picChg chg="add mod">
          <ac:chgData name="Hutchison, Colleen" userId="28c21edf-3af0-4e27-af5f-c8141b60f83e" providerId="ADAL" clId="{4014F32D-DE0F-41B0-B93A-96933F3F1C6D}" dt="2020-09-21T18:06:14.297" v="9641" actId="339"/>
          <ac:picMkLst>
            <pc:docMk/>
            <pc:sldMk cId="1433487686" sldId="284"/>
            <ac:picMk id="26" creationId="{782ED90C-560E-47A3-8777-64A5C114C6A7}"/>
          </ac:picMkLst>
        </pc:picChg>
      </pc:sldChg>
      <pc:sldChg chg="addSp delSp modSp add mod ord modClrScheme chgLayout modNotesTx">
        <pc:chgData name="Hutchison, Colleen" userId="28c21edf-3af0-4e27-af5f-c8141b60f83e" providerId="ADAL" clId="{4014F32D-DE0F-41B0-B93A-96933F3F1C6D}" dt="2020-09-22T16:45:50.066" v="9768" actId="207"/>
        <pc:sldMkLst>
          <pc:docMk/>
          <pc:sldMk cId="475413539" sldId="285"/>
        </pc:sldMkLst>
        <pc:spChg chg="del">
          <ac:chgData name="Hutchison, Colleen" userId="28c21edf-3af0-4e27-af5f-c8141b60f83e" providerId="ADAL" clId="{4014F32D-DE0F-41B0-B93A-96933F3F1C6D}" dt="2020-09-14T20:07:57.867" v="5879" actId="931"/>
          <ac:spMkLst>
            <pc:docMk/>
            <pc:sldMk cId="475413539" sldId="285"/>
            <ac:spMk id="2" creationId="{AF7AEBEB-9701-444A-9A76-299F24A48559}"/>
          </ac:spMkLst>
        </pc:spChg>
        <pc:spChg chg="mod">
          <ac:chgData name="Hutchison, Colleen" userId="28c21edf-3af0-4e27-af5f-c8141b60f83e" providerId="ADAL" clId="{4014F32D-DE0F-41B0-B93A-96933F3F1C6D}" dt="2020-09-17T20:07:40.650" v="7708" actId="20577"/>
          <ac:spMkLst>
            <pc:docMk/>
            <pc:sldMk cId="475413539" sldId="285"/>
            <ac:spMk id="3" creationId="{30854F6E-321F-964E-9804-059D073C12AD}"/>
          </ac:spMkLst>
        </pc:spChg>
        <pc:spChg chg="add mod">
          <ac:chgData name="Hutchison, Colleen" userId="28c21edf-3af0-4e27-af5f-c8141b60f83e" providerId="ADAL" clId="{4014F32D-DE0F-41B0-B93A-96933F3F1C6D}" dt="2020-09-22T16:45:50.066" v="9768" actId="207"/>
          <ac:spMkLst>
            <pc:docMk/>
            <pc:sldMk cId="475413539" sldId="285"/>
            <ac:spMk id="6" creationId="{B44ADA12-EB6B-4678-A91D-414A3E919AF4}"/>
          </ac:spMkLst>
        </pc:spChg>
        <pc:spChg chg="add del mod">
          <ac:chgData name="Hutchison, Colleen" userId="28c21edf-3af0-4e27-af5f-c8141b60f83e" providerId="ADAL" clId="{4014F32D-DE0F-41B0-B93A-96933F3F1C6D}" dt="2020-09-21T13:08:04.348" v="7769" actId="478"/>
          <ac:spMkLst>
            <pc:docMk/>
            <pc:sldMk cId="475413539" sldId="285"/>
            <ac:spMk id="10" creationId="{273F38D6-FC08-471A-9F3A-B7E350CCCA57}"/>
          </ac:spMkLst>
        </pc:spChg>
        <pc:picChg chg="add mod">
          <ac:chgData name="Hutchison, Colleen" userId="28c21edf-3af0-4e27-af5f-c8141b60f83e" providerId="ADAL" clId="{4014F32D-DE0F-41B0-B93A-96933F3F1C6D}" dt="2020-09-14T20:08:21.029" v="5898" actId="26606"/>
          <ac:picMkLst>
            <pc:docMk/>
            <pc:sldMk cId="475413539" sldId="285"/>
            <ac:picMk id="5" creationId="{9D7F633E-A7C5-4E20-A576-0A31AA5E8623}"/>
          </ac:picMkLst>
        </pc:picChg>
      </pc:sldChg>
      <pc:sldChg chg="addSp delSp modSp add mod ord modClrScheme chgLayout modNotesTx">
        <pc:chgData name="Hutchison, Colleen" userId="28c21edf-3af0-4e27-af5f-c8141b60f83e" providerId="ADAL" clId="{4014F32D-DE0F-41B0-B93A-96933F3F1C6D}" dt="2020-09-22T16:44:48.919" v="9737" actId="207"/>
        <pc:sldMkLst>
          <pc:docMk/>
          <pc:sldMk cId="718187990" sldId="286"/>
        </pc:sldMkLst>
        <pc:spChg chg="del">
          <ac:chgData name="Hutchison, Colleen" userId="28c21edf-3af0-4e27-af5f-c8141b60f83e" providerId="ADAL" clId="{4014F32D-DE0F-41B0-B93A-96933F3F1C6D}" dt="2020-09-14T18:18:53.546" v="2098" actId="931"/>
          <ac:spMkLst>
            <pc:docMk/>
            <pc:sldMk cId="718187990" sldId="286"/>
            <ac:spMk id="2" creationId="{AF7AEBEB-9701-444A-9A76-299F24A48559}"/>
          </ac:spMkLst>
        </pc:spChg>
        <pc:spChg chg="mod">
          <ac:chgData name="Hutchison, Colleen" userId="28c21edf-3af0-4e27-af5f-c8141b60f83e" providerId="ADAL" clId="{4014F32D-DE0F-41B0-B93A-96933F3F1C6D}" dt="2020-09-17T20:07:28.549" v="7706" actId="20577"/>
          <ac:spMkLst>
            <pc:docMk/>
            <pc:sldMk cId="718187990" sldId="286"/>
            <ac:spMk id="3" creationId="{30854F6E-321F-964E-9804-059D073C12AD}"/>
          </ac:spMkLst>
        </pc:spChg>
        <pc:spChg chg="add mod">
          <ac:chgData name="Hutchison, Colleen" userId="28c21edf-3af0-4e27-af5f-c8141b60f83e" providerId="ADAL" clId="{4014F32D-DE0F-41B0-B93A-96933F3F1C6D}" dt="2020-09-22T16:44:48.919" v="9737" actId="207"/>
          <ac:spMkLst>
            <pc:docMk/>
            <pc:sldMk cId="718187990" sldId="286"/>
            <ac:spMk id="6" creationId="{25F2AD2B-338E-4380-8AA3-30C14B382694}"/>
          </ac:spMkLst>
        </pc:spChg>
        <pc:spChg chg="add del mod">
          <ac:chgData name="Hutchison, Colleen" userId="28c21edf-3af0-4e27-af5f-c8141b60f83e" providerId="ADAL" clId="{4014F32D-DE0F-41B0-B93A-96933F3F1C6D}" dt="2020-09-21T13:08:12.707" v="7770" actId="478"/>
          <ac:spMkLst>
            <pc:docMk/>
            <pc:sldMk cId="718187990" sldId="286"/>
            <ac:spMk id="10" creationId="{987BDB75-8A6E-4EC6-A631-E01BE9CCCB56}"/>
          </ac:spMkLst>
        </pc:spChg>
        <pc:picChg chg="add mod">
          <ac:chgData name="Hutchison, Colleen" userId="28c21edf-3af0-4e27-af5f-c8141b60f83e" providerId="ADAL" clId="{4014F32D-DE0F-41B0-B93A-96933F3F1C6D}" dt="2020-09-14T18:19:47.664" v="2100" actId="26606"/>
          <ac:picMkLst>
            <pc:docMk/>
            <pc:sldMk cId="718187990" sldId="286"/>
            <ac:picMk id="5" creationId="{08366478-82E3-42B7-AAE1-4C7C04F8017D}"/>
          </ac:picMkLst>
        </pc:picChg>
      </pc:sldChg>
      <pc:sldChg chg="addSp delSp modSp delCm">
        <pc:chgData name="Hutchison, Colleen" userId="28c21edf-3af0-4e27-af5f-c8141b60f83e" providerId="ADAL" clId="{4014F32D-DE0F-41B0-B93A-96933F3F1C6D}" dt="2020-09-21T18:06:45.120" v="9657" actId="20577"/>
        <pc:sldMkLst>
          <pc:docMk/>
          <pc:sldMk cId="1942839994" sldId="287"/>
        </pc:sldMkLst>
        <pc:spChg chg="add del mod">
          <ac:chgData name="Hutchison, Colleen" userId="28c21edf-3af0-4e27-af5f-c8141b60f83e" providerId="ADAL" clId="{4014F32D-DE0F-41B0-B93A-96933F3F1C6D}" dt="2020-09-21T14:12:49.816" v="7980" actId="478"/>
          <ac:spMkLst>
            <pc:docMk/>
            <pc:sldMk cId="1942839994" sldId="287"/>
            <ac:spMk id="2" creationId="{BE2610B2-D4D3-42AE-86EA-ECB13C874483}"/>
          </ac:spMkLst>
        </pc:spChg>
        <pc:spChg chg="mod">
          <ac:chgData name="Hutchison, Colleen" userId="28c21edf-3af0-4e27-af5f-c8141b60f83e" providerId="ADAL" clId="{4014F32D-DE0F-41B0-B93A-96933F3F1C6D}" dt="2020-09-21T18:06:45.120" v="9657" actId="20577"/>
          <ac:spMkLst>
            <pc:docMk/>
            <pc:sldMk cId="1942839994" sldId="287"/>
            <ac:spMk id="3" creationId="{30854F6E-321F-964E-9804-059D073C12AD}"/>
          </ac:spMkLst>
        </pc:spChg>
        <pc:spChg chg="add mod">
          <ac:chgData name="Hutchison, Colleen" userId="28c21edf-3af0-4e27-af5f-c8141b60f83e" providerId="ADAL" clId="{4014F32D-DE0F-41B0-B93A-96933F3F1C6D}" dt="2020-09-21T14:18:01.617" v="8092"/>
          <ac:spMkLst>
            <pc:docMk/>
            <pc:sldMk cId="1942839994" sldId="287"/>
            <ac:spMk id="4" creationId="{0D7DD510-37EE-4F78-9F46-8952F96DB1DA}"/>
          </ac:spMkLst>
        </pc:spChg>
        <pc:spChg chg="del mod">
          <ac:chgData name="Hutchison, Colleen" userId="28c21edf-3af0-4e27-af5f-c8141b60f83e" providerId="ADAL" clId="{4014F32D-DE0F-41B0-B93A-96933F3F1C6D}" dt="2020-09-21T14:12:45.674" v="7979"/>
          <ac:spMkLst>
            <pc:docMk/>
            <pc:sldMk cId="1942839994" sldId="287"/>
            <ac:spMk id="5" creationId="{79C7E9D2-807B-461E-BE29-139BAAC66500}"/>
          </ac:spMkLst>
        </pc:spChg>
        <pc:spChg chg="add del mod">
          <ac:chgData name="Hutchison, Colleen" userId="28c21edf-3af0-4e27-af5f-c8141b60f83e" providerId="ADAL" clId="{4014F32D-DE0F-41B0-B93A-96933F3F1C6D}" dt="2020-09-21T14:12:53.518" v="7981" actId="478"/>
          <ac:spMkLst>
            <pc:docMk/>
            <pc:sldMk cId="1942839994" sldId="287"/>
            <ac:spMk id="6" creationId="{E1750344-19FB-4418-83CB-A1F26B2DEF1E}"/>
          </ac:spMkLst>
        </pc:spChg>
        <pc:spChg chg="add mod">
          <ac:chgData name="Hutchison, Colleen" userId="28c21edf-3af0-4e27-af5f-c8141b60f83e" providerId="ADAL" clId="{4014F32D-DE0F-41B0-B93A-96933F3F1C6D}" dt="2020-09-21T14:41:30.156" v="8192" actId="20577"/>
          <ac:spMkLst>
            <pc:docMk/>
            <pc:sldMk cId="1942839994" sldId="287"/>
            <ac:spMk id="7" creationId="{5C96C257-833A-4FD8-B46E-49562811BD60}"/>
          </ac:spMkLst>
        </pc:spChg>
      </pc:sldChg>
      <pc:sldChg chg="add del">
        <pc:chgData name="Hutchison, Colleen" userId="28c21edf-3af0-4e27-af5f-c8141b60f83e" providerId="ADAL" clId="{4014F32D-DE0F-41B0-B93A-96933F3F1C6D}" dt="2020-09-21T14:13:25.455" v="8007" actId="2696"/>
        <pc:sldMkLst>
          <pc:docMk/>
          <pc:sldMk cId="988111434" sldId="288"/>
        </pc:sldMkLst>
      </pc:sldChg>
      <pc:sldChg chg="modSp add">
        <pc:chgData name="Hutchison, Colleen" userId="28c21edf-3af0-4e27-af5f-c8141b60f83e" providerId="ADAL" clId="{4014F32D-DE0F-41B0-B93A-96933F3F1C6D}" dt="2020-09-21T18:06:51.334" v="9667" actId="20577"/>
        <pc:sldMkLst>
          <pc:docMk/>
          <pc:sldMk cId="2056335449" sldId="289"/>
        </pc:sldMkLst>
        <pc:spChg chg="mod">
          <ac:chgData name="Hutchison, Colleen" userId="28c21edf-3af0-4e27-af5f-c8141b60f83e" providerId="ADAL" clId="{4014F32D-DE0F-41B0-B93A-96933F3F1C6D}" dt="2020-09-21T18:06:51.334" v="9667" actId="20577"/>
          <ac:spMkLst>
            <pc:docMk/>
            <pc:sldMk cId="2056335449" sldId="289"/>
            <ac:spMk id="3" creationId="{30854F6E-321F-964E-9804-059D073C12AD}"/>
          </ac:spMkLst>
        </pc:spChg>
        <pc:spChg chg="mod">
          <ac:chgData name="Hutchison, Colleen" userId="28c21edf-3af0-4e27-af5f-c8141b60f83e" providerId="ADAL" clId="{4014F32D-DE0F-41B0-B93A-96933F3F1C6D}" dt="2020-09-21T14:55:15.171" v="8310" actId="20577"/>
          <ac:spMkLst>
            <pc:docMk/>
            <pc:sldMk cId="2056335449" sldId="289"/>
            <ac:spMk id="4" creationId="{0D7DD510-37EE-4F78-9F46-8952F96DB1DA}"/>
          </ac:spMkLst>
        </pc:spChg>
        <pc:spChg chg="mod">
          <ac:chgData name="Hutchison, Colleen" userId="28c21edf-3af0-4e27-af5f-c8141b60f83e" providerId="ADAL" clId="{4014F32D-DE0F-41B0-B93A-96933F3F1C6D}" dt="2020-09-21T14:55:04.936" v="8305"/>
          <ac:spMkLst>
            <pc:docMk/>
            <pc:sldMk cId="2056335449" sldId="289"/>
            <ac:spMk id="7" creationId="{5C96C257-833A-4FD8-B46E-49562811BD60}"/>
          </ac:spMkLst>
        </pc:spChg>
      </pc:sldChg>
    </pc:docChg>
  </pc:docChgLst>
  <pc:docChgLst>
    <pc:chgData name="Trejo, Marimar" userId="9c6871a6-c942-4448-9277-56d1631935b1" providerId="ADAL" clId="{D0E80914-3DE6-4F84-9DA0-8EBDF268FCCE}"/>
    <pc:docChg chg="undo custSel addSld modSld sldOrd modSection">
      <pc:chgData name="Trejo, Marimar" userId="9c6871a6-c942-4448-9277-56d1631935b1" providerId="ADAL" clId="{D0E80914-3DE6-4F84-9DA0-8EBDF268FCCE}" dt="2020-09-18T13:54:06.348" v="550"/>
      <pc:docMkLst>
        <pc:docMk/>
      </pc:docMkLst>
      <pc:sldChg chg="addCm delCm modCm">
        <pc:chgData name="Trejo, Marimar" userId="9c6871a6-c942-4448-9277-56d1631935b1" providerId="ADAL" clId="{D0E80914-3DE6-4F84-9DA0-8EBDF268FCCE}" dt="2020-09-18T13:41:48.246" v="475" actId="1592"/>
        <pc:sldMkLst>
          <pc:docMk/>
          <pc:sldMk cId="1788975619" sldId="272"/>
        </pc:sldMkLst>
      </pc:sldChg>
      <pc:sldChg chg="addCm modCm modNotesTx">
        <pc:chgData name="Trejo, Marimar" userId="9c6871a6-c942-4448-9277-56d1631935b1" providerId="ADAL" clId="{D0E80914-3DE6-4F84-9DA0-8EBDF268FCCE}" dt="2020-09-18T13:26:56.874" v="365" actId="20577"/>
        <pc:sldMkLst>
          <pc:docMk/>
          <pc:sldMk cId="2344425440" sldId="274"/>
        </pc:sldMkLst>
      </pc:sldChg>
      <pc:sldChg chg="addCm delCm modCm modNotesTx">
        <pc:chgData name="Trejo, Marimar" userId="9c6871a6-c942-4448-9277-56d1631935b1" providerId="ADAL" clId="{D0E80914-3DE6-4F84-9DA0-8EBDF268FCCE}" dt="2020-09-17T13:04:14.944" v="81" actId="20577"/>
        <pc:sldMkLst>
          <pc:docMk/>
          <pc:sldMk cId="1470097948" sldId="281"/>
        </pc:sldMkLst>
      </pc:sldChg>
      <pc:sldChg chg="addCm modCm modNotesTx">
        <pc:chgData name="Trejo, Marimar" userId="9c6871a6-c942-4448-9277-56d1631935b1" providerId="ADAL" clId="{D0E80914-3DE6-4F84-9DA0-8EBDF268FCCE}" dt="2020-09-18T13:54:06.348" v="550"/>
        <pc:sldMkLst>
          <pc:docMk/>
          <pc:sldMk cId="1433487686" sldId="284"/>
        </pc:sldMkLst>
      </pc:sldChg>
      <pc:sldChg chg="addSp delSp modSp add mod ord addCm modCm modNotesTx">
        <pc:chgData name="Trejo, Marimar" userId="9c6871a6-c942-4448-9277-56d1631935b1" providerId="ADAL" clId="{D0E80914-3DE6-4F84-9DA0-8EBDF268FCCE}" dt="2020-09-18T13:46:23.932" v="544"/>
        <pc:sldMkLst>
          <pc:docMk/>
          <pc:sldMk cId="1942839994" sldId="287"/>
        </pc:sldMkLst>
        <pc:spChg chg="del mod">
          <ac:chgData name="Trejo, Marimar" userId="9c6871a6-c942-4448-9277-56d1631935b1" providerId="ADAL" clId="{D0E80914-3DE6-4F84-9DA0-8EBDF268FCCE}" dt="2020-09-18T13:45:03.455" v="542" actId="478"/>
          <ac:spMkLst>
            <pc:docMk/>
            <pc:sldMk cId="1942839994" sldId="287"/>
            <ac:spMk id="2" creationId="{AF7AEBEB-9701-444A-9A76-299F24A48559}"/>
          </ac:spMkLst>
        </pc:spChg>
        <pc:spChg chg="mod">
          <ac:chgData name="Trejo, Marimar" userId="9c6871a6-c942-4448-9277-56d1631935b1" providerId="ADAL" clId="{D0E80914-3DE6-4F84-9DA0-8EBDF268FCCE}" dt="2020-09-18T13:42:21.662" v="526" actId="20577"/>
          <ac:spMkLst>
            <pc:docMk/>
            <pc:sldMk cId="1942839994" sldId="287"/>
            <ac:spMk id="3" creationId="{30854F6E-321F-964E-9804-059D073C12AD}"/>
          </ac:spMkLst>
        </pc:spChg>
        <pc:spChg chg="add mod">
          <ac:chgData name="Trejo, Marimar" userId="9c6871a6-c942-4448-9277-56d1631935b1" providerId="ADAL" clId="{D0E80914-3DE6-4F84-9DA0-8EBDF268FCCE}" dt="2020-09-18T13:45:03.455" v="542" actId="478"/>
          <ac:spMkLst>
            <pc:docMk/>
            <pc:sldMk cId="1942839994" sldId="287"/>
            <ac:spMk id="5" creationId="{79C7E9D2-807B-461E-BE29-139BAAC66500}"/>
          </ac:spMkLst>
        </pc:spChg>
      </pc:sldChg>
    </pc:docChg>
  </pc:docChgLst>
  <pc:docChgLst>
    <pc:chgData name="DeLamielleure-Scott, Cari" userId="f253bdd2-0291-48ec-a2dc-09f85225cd43" providerId="ADAL" clId="{DA16E06E-A64F-4760-9072-C0DB6D158C68}"/>
    <pc:docChg chg="custSel delSld modSld sldOrd modSection">
      <pc:chgData name="DeLamielleure-Scott, Cari" userId="f253bdd2-0291-48ec-a2dc-09f85225cd43" providerId="ADAL" clId="{DA16E06E-A64F-4760-9072-C0DB6D158C68}" dt="2020-09-22T13:55:55.602" v="26" actId="20577"/>
      <pc:docMkLst>
        <pc:docMk/>
      </pc:docMkLst>
      <pc:sldChg chg="del">
        <pc:chgData name="DeLamielleure-Scott, Cari" userId="f253bdd2-0291-48ec-a2dc-09f85225cd43" providerId="ADAL" clId="{DA16E06E-A64F-4760-9072-C0DB6D158C68}" dt="2020-09-17T16:50:12.141" v="22" actId="47"/>
        <pc:sldMkLst>
          <pc:docMk/>
          <pc:sldMk cId="303388728" sldId="269"/>
        </pc:sldMkLst>
      </pc:sldChg>
      <pc:sldChg chg="addCm delCm">
        <pc:chgData name="DeLamielleure-Scott, Cari" userId="f253bdd2-0291-48ec-a2dc-09f85225cd43" providerId="ADAL" clId="{DA16E06E-A64F-4760-9072-C0DB6D158C68}" dt="2020-09-16T18:54:37.177" v="2" actId="1592"/>
        <pc:sldMkLst>
          <pc:docMk/>
          <pc:sldMk cId="1651739588" sldId="271"/>
        </pc:sldMkLst>
      </pc:sldChg>
      <pc:sldChg chg="ord">
        <pc:chgData name="DeLamielleure-Scott, Cari" userId="f253bdd2-0291-48ec-a2dc-09f85225cd43" providerId="ADAL" clId="{DA16E06E-A64F-4760-9072-C0DB6D158C68}" dt="2020-09-16T18:54:39.303" v="3" actId="20578"/>
        <pc:sldMkLst>
          <pc:docMk/>
          <pc:sldMk cId="1788975619" sldId="272"/>
        </pc:sldMkLst>
      </pc:sldChg>
      <pc:sldChg chg="modNotesTx">
        <pc:chgData name="DeLamielleure-Scott, Cari" userId="f253bdd2-0291-48ec-a2dc-09f85225cd43" providerId="ADAL" clId="{DA16E06E-A64F-4760-9072-C0DB6D158C68}" dt="2020-09-16T18:58:48.051" v="13" actId="20577"/>
        <pc:sldMkLst>
          <pc:docMk/>
          <pc:sldMk cId="3663997297" sldId="275"/>
        </pc:sldMkLst>
      </pc:sldChg>
      <pc:sldChg chg="addCm modCm modNotesTx">
        <pc:chgData name="DeLamielleure-Scott, Cari" userId="f253bdd2-0291-48ec-a2dc-09f85225cd43" providerId="ADAL" clId="{DA16E06E-A64F-4760-9072-C0DB6D158C68}" dt="2020-09-16T18:56:58.698" v="10"/>
        <pc:sldMkLst>
          <pc:docMk/>
          <pc:sldMk cId="2294767670" sldId="279"/>
        </pc:sldMkLst>
      </pc:sldChg>
      <pc:sldChg chg="addCm modCm">
        <pc:chgData name="DeLamielleure-Scott, Cari" userId="f253bdd2-0291-48ec-a2dc-09f85225cd43" providerId="ADAL" clId="{DA16E06E-A64F-4760-9072-C0DB6D158C68}" dt="2020-09-16T18:57:47.428" v="12"/>
        <pc:sldMkLst>
          <pc:docMk/>
          <pc:sldMk cId="1696763911" sldId="280"/>
        </pc:sldMkLst>
      </pc:sldChg>
      <pc:sldChg chg="modSp mod">
        <pc:chgData name="DeLamielleure-Scott, Cari" userId="f253bdd2-0291-48ec-a2dc-09f85225cd43" providerId="ADAL" clId="{DA16E06E-A64F-4760-9072-C0DB6D158C68}" dt="2020-09-22T13:55:03.229" v="24" actId="20577"/>
        <pc:sldMkLst>
          <pc:docMk/>
          <pc:sldMk cId="1470097948" sldId="281"/>
        </pc:sldMkLst>
        <pc:spChg chg="mod">
          <ac:chgData name="DeLamielleure-Scott, Cari" userId="f253bdd2-0291-48ec-a2dc-09f85225cd43" providerId="ADAL" clId="{DA16E06E-A64F-4760-9072-C0DB6D158C68}" dt="2020-09-22T13:55:03.229" v="24" actId="20577"/>
          <ac:spMkLst>
            <pc:docMk/>
            <pc:sldMk cId="1470097948" sldId="281"/>
            <ac:spMk id="3" creationId="{30854F6E-321F-964E-9804-059D073C12AD}"/>
          </ac:spMkLst>
        </pc:spChg>
      </pc:sldChg>
      <pc:sldChg chg="addCm modNotesTx">
        <pc:chgData name="DeLamielleure-Scott, Cari" userId="f253bdd2-0291-48ec-a2dc-09f85225cd43" providerId="ADAL" clId="{DA16E06E-A64F-4760-9072-C0DB6D158C68}" dt="2020-09-16T19:06:58.903" v="21"/>
        <pc:sldMkLst>
          <pc:docMk/>
          <pc:sldMk cId="687019628" sldId="282"/>
        </pc:sldMkLst>
      </pc:sldChg>
      <pc:sldChg chg="addCm modCm">
        <pc:chgData name="DeLamielleure-Scott, Cari" userId="f253bdd2-0291-48ec-a2dc-09f85225cd43" providerId="ADAL" clId="{DA16E06E-A64F-4760-9072-C0DB6D158C68}" dt="2020-09-16T19:02:37.717" v="15"/>
        <pc:sldMkLst>
          <pc:docMk/>
          <pc:sldMk cId="1433487686" sldId="284"/>
        </pc:sldMkLst>
      </pc:sldChg>
      <pc:sldChg chg="modSp mod">
        <pc:chgData name="DeLamielleure-Scott, Cari" userId="f253bdd2-0291-48ec-a2dc-09f85225cd43" providerId="ADAL" clId="{DA16E06E-A64F-4760-9072-C0DB6D158C68}" dt="2020-09-22T13:55:55.602" v="26" actId="20577"/>
        <pc:sldMkLst>
          <pc:docMk/>
          <pc:sldMk cId="1942839994" sldId="287"/>
        </pc:sldMkLst>
        <pc:spChg chg="mod">
          <ac:chgData name="DeLamielleure-Scott, Cari" userId="f253bdd2-0291-48ec-a2dc-09f85225cd43" providerId="ADAL" clId="{DA16E06E-A64F-4760-9072-C0DB6D158C68}" dt="2020-09-22T13:55:55.602" v="26" actId="20577"/>
          <ac:spMkLst>
            <pc:docMk/>
            <pc:sldMk cId="1942839994" sldId="287"/>
            <ac:spMk id="7" creationId="{5C96C257-833A-4FD8-B46E-49562811BD6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D2D5E4-D091-1648-AB3C-66E9379985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35A5E2-3946-7F49-8E24-41CCADC252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EE0A1C-8DC0-9941-9AED-901DE5CC5DF6}" type="datetimeFigureOut">
              <a:rPr lang="en-US" smtClean="0"/>
              <a:t>9/22/2020</a:t>
            </a:fld>
            <a:endParaRPr lang="en-US"/>
          </a:p>
        </p:txBody>
      </p:sp>
      <p:sp>
        <p:nvSpPr>
          <p:cNvPr id="4" name="Footer Placeholder 3">
            <a:extLst>
              <a:ext uri="{FF2B5EF4-FFF2-40B4-BE49-F238E27FC236}">
                <a16:creationId xmlns:a16="http://schemas.microsoft.com/office/drawing/2014/main" id="{8421AD70-A175-2446-9627-4F1A158D32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490887-AD73-B841-9075-10821300A9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94828-B1F3-B348-8B79-C58623A780B1}" type="slidenum">
              <a:rPr lang="en-US" smtClean="0"/>
              <a:t>‹#›</a:t>
            </a:fld>
            <a:endParaRPr lang="en-US"/>
          </a:p>
        </p:txBody>
      </p:sp>
    </p:spTree>
    <p:extLst>
      <p:ext uri="{BB962C8B-B14F-4D97-AF65-F5344CB8AC3E}">
        <p14:creationId xmlns:p14="http://schemas.microsoft.com/office/powerpoint/2010/main" val="201152542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F44C2-2B48-2440-B91F-9AA6981E740C}" type="datetimeFigureOut">
              <a:rPr lang="en-US" smtClean="0"/>
              <a:t>9/22/2020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77AE1-64B2-544E-9109-A75612B0A115}" type="slidenum">
              <a:rPr lang="en-US" smtClean="0"/>
              <a:t>‹#›</a:t>
            </a:fld>
            <a:endParaRPr lang="en-US"/>
          </a:p>
        </p:txBody>
      </p:sp>
    </p:spTree>
    <p:extLst>
      <p:ext uri="{BB962C8B-B14F-4D97-AF65-F5344CB8AC3E}">
        <p14:creationId xmlns:p14="http://schemas.microsoft.com/office/powerpoint/2010/main" val="29559301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Feeding the hungry is the first corporal work of mercy mentioned by Jesus: “For I was hungry and you gave me food” (Matthew 25:35). </a:t>
            </a:r>
            <a:r>
              <a:rPr lang="en-US" sz="1200" kern="1200" dirty="0">
                <a:solidFill>
                  <a:schemeClr val="tx1"/>
                </a:solidFill>
                <a:latin typeface="+mn-lt"/>
                <a:ea typeface="+mn-ea"/>
                <a:cs typeface="+mn-cs"/>
              </a:rPr>
              <a:t>In the Second</a:t>
            </a:r>
            <a:r>
              <a:rPr lang="en-US" sz="1200" kern="1200" baseline="0" dirty="0">
                <a:solidFill>
                  <a:schemeClr val="tx1"/>
                </a:solidFill>
                <a:latin typeface="+mn-lt"/>
                <a:ea typeface="+mn-ea"/>
                <a:cs typeface="+mn-cs"/>
              </a:rPr>
              <a:t> Vatican Council, the Church looked at our world of surplus and excess and cried out to us as individuals and governments, “Feed the people dying of hunger, because if you do not feed them, you are killing them” </a:t>
            </a:r>
            <a:r>
              <a:rPr lang="en-US" dirty="0"/>
              <a:t>(</a:t>
            </a:r>
            <a:r>
              <a:rPr lang="en-US" i="1" dirty="0"/>
              <a:t>Gaudium et </a:t>
            </a:r>
            <a:r>
              <a:rPr lang="en-US" i="1" dirty="0" err="1"/>
              <a:t>Spes</a:t>
            </a:r>
            <a:r>
              <a:rPr lang="en-US" dirty="0"/>
              <a:t>, no. 69).</a:t>
            </a:r>
            <a:r>
              <a:rPr lang="en-US" sz="1200" kern="1200" baseline="0" dirty="0">
                <a:solidFill>
                  <a:schemeClr val="tx1"/>
                </a:solidFill>
                <a:latin typeface="+mn-lt"/>
                <a:ea typeface="+mn-ea"/>
                <a:cs typeface="+mn-cs"/>
              </a:rPr>
              <a:t> Pope Francis has been similarly direct: “</a:t>
            </a:r>
            <a:r>
              <a:rPr lang="en-US" sz="1200" b="0" i="0" u="none" strike="noStrike" kern="1200" baseline="0" dirty="0">
                <a:solidFill>
                  <a:schemeClr val="tx1"/>
                </a:solidFill>
                <a:latin typeface="+mn-lt"/>
                <a:ea typeface="+mn-ea"/>
                <a:cs typeface="+mn-cs"/>
              </a:rPr>
              <a:t>Let us remember well, however, that whenever food is thrown out, it is as if it were stolen from the table of the poor, from the hungry!” (</a:t>
            </a:r>
            <a:r>
              <a:rPr lang="en-US" sz="1200" b="0" i="1" u="none" strike="noStrike" kern="1200" baseline="0" dirty="0">
                <a:solidFill>
                  <a:schemeClr val="tx1"/>
                </a:solidFill>
                <a:latin typeface="+mn-lt"/>
                <a:ea typeface="+mn-ea"/>
                <a:cs typeface="+mn-cs"/>
              </a:rPr>
              <a:t>General Audience</a:t>
            </a:r>
            <a:r>
              <a:rPr lang="en-US" sz="1200" b="0" i="0" u="none" strike="noStrike" kern="1200" baseline="0" dirty="0">
                <a:solidFill>
                  <a:schemeClr val="tx1"/>
                </a:solidFill>
                <a:latin typeface="+mn-lt"/>
                <a:ea typeface="+mn-ea"/>
                <a:cs typeface="+mn-cs"/>
              </a:rPr>
              <a:t>, June</a:t>
            </a:r>
            <a:r>
              <a:rPr lang="en-US" sz="1200" b="0" i="0" u="none" strike="noStrike" kern="1200" dirty="0">
                <a:solidFill>
                  <a:schemeClr val="tx1"/>
                </a:solidFill>
                <a:latin typeface="+mn-lt"/>
                <a:ea typeface="+mn-ea"/>
                <a:cs typeface="+mn-cs"/>
              </a:rPr>
              <a:t> 5, 2013). We are called to both give food to those who are hungry, and to help people find ways to gain regular access to food.</a:t>
            </a:r>
            <a:endParaRPr lang="en-US" sz="1200" kern="1200" dirty="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183462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a small health station in a rural community in southern Madagascar, a community health worker meets with </a:t>
            </a:r>
            <a:r>
              <a:rPr lang="en-US" sz="1200" b="0" i="0" kern="1200" dirty="0" err="1">
                <a:solidFill>
                  <a:schemeClr val="tx1"/>
                </a:solidFill>
                <a:effectLst/>
                <a:latin typeface="+mn-lt"/>
                <a:ea typeface="+mn-ea"/>
                <a:cs typeface="+mn-cs"/>
              </a:rPr>
              <a:t>Frankline</a:t>
            </a:r>
            <a:r>
              <a:rPr lang="en-US" sz="1200" b="0" i="0" kern="1200" dirty="0">
                <a:solidFill>
                  <a:schemeClr val="tx1"/>
                </a:solidFill>
                <a:effectLst/>
                <a:latin typeface="+mn-lt"/>
                <a:ea typeface="+mn-ea"/>
                <a:cs typeface="+mn-cs"/>
              </a:rPr>
              <a:t> and her husband </a:t>
            </a:r>
            <a:r>
              <a:rPr lang="en-US" sz="1200" b="0" i="0" kern="1200" dirty="0" err="1">
                <a:solidFill>
                  <a:schemeClr val="tx1"/>
                </a:solidFill>
                <a:effectLst/>
                <a:latin typeface="+mn-lt"/>
                <a:ea typeface="+mn-ea"/>
                <a:cs typeface="+mn-cs"/>
              </a:rPr>
              <a:t>Labaladezy</a:t>
            </a:r>
            <a:r>
              <a:rPr lang="en-US" sz="1200" b="0" i="0" kern="1200" dirty="0">
                <a:solidFill>
                  <a:schemeClr val="tx1"/>
                </a:solidFill>
                <a:effectLst/>
                <a:latin typeface="+mn-lt"/>
                <a:ea typeface="+mn-ea"/>
                <a:cs typeface="+mn-cs"/>
              </a:rPr>
              <a:t> as they bring in their 11-month-old Thorin for a health appointment. The health workers weigh Thorin and take an arm measurement to monitor his growth and nutrition levels.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Madagascar, half of all children are undernourished. But through a CRS program called Community Led Total Nutrition, families are learning how doctor visits, hand washing and eating different foods with essential vitamins and nutrients can help them stay healthy. The program trains community health workers, who then work with families through innovative and creative approaches such as skits and puppet shows to teach them new ways to support their children’s health and growth. The health workers perform regular check-ups to detect early signs of malnutrition or other health concerns. In this approach, everyone in the community works together to ensure all children have access to better food and nutrition.</a:t>
            </a:r>
          </a:p>
          <a:p>
            <a:endParaRPr lang="en-US" dirty="0"/>
          </a:p>
        </p:txBody>
      </p:sp>
    </p:spTree>
    <p:extLst>
      <p:ext uri="{BB962C8B-B14F-4D97-AF65-F5344CB8AC3E}">
        <p14:creationId xmlns:p14="http://schemas.microsoft.com/office/powerpoint/2010/main" val="3216946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Segoe UI" panose="020B0502040204020203" pitchFamily="34" charset="0"/>
              </a:rPr>
              <a:t>This work of mercy is also known as “Ransom (or redeem) the captives.” The word redeem refers to the liberation of a weight, of a burden that overwhelms and imprisons. Christ the Redeemer came to free us from the weight of our own sins. All redemption is born of mercy.</a:t>
            </a:r>
          </a:p>
          <a:p>
            <a:endParaRPr lang="en-US" sz="1200" dirty="0">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rPr>
              <a:t>A captive is any person who is deprived of his freedom. Many incarcerated people are paying debts through the justice system, while others have been deprived of their freedom without having committed any crime. Both are in captivity and may be suffering contempt and abuse. The captivity they suffer is not only physical, but also emotional because many times they are condemned even before receiving a sentence—by their own families, by society and, in many cases, by their own conscience. To be redeemed, the first step is for them to be recognized and accepted as persons. </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God longs for us to seek out the captive in our midst, so all may know the freedom he wants for each of us. We are called to show compassion to our imprisoned sisters and brothers as they, like us, are made in the image and likeness of God.</a:t>
            </a:r>
          </a:p>
        </p:txBody>
      </p:sp>
    </p:spTree>
    <p:extLst>
      <p:ext uri="{BB962C8B-B14F-4D97-AF65-F5344CB8AC3E}">
        <p14:creationId xmlns:p14="http://schemas.microsoft.com/office/powerpoint/2010/main" val="1656537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El Salvador, prisoners at La Esperanza penitentiary can participate in CRS Second Chances, a rehabilitation and reintegration project. The program works with the Government of El Salvador´s penitentiary system to develop a rehabilitation curriculum to provide inmates with social skills to change negative behaviors, develop positive behaviors and prepare them to re-enter the workforce after being released from prison.</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53331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Burial with dignity honors the deceased, respecting and protecting the body that bore</a:t>
            </a:r>
            <a:r>
              <a:rPr lang="en-US" sz="1200" kern="1200" baseline="0">
                <a:solidFill>
                  <a:schemeClr val="tx1"/>
                </a:solidFill>
                <a:latin typeface="+mn-lt"/>
                <a:ea typeface="+mn-ea"/>
                <a:cs typeface="+mn-cs"/>
              </a:rPr>
              <a:t> them through this world, while also protecting the community. As we care for the living, each of us being the image and likeness of God, we ultimately honor the dead with our prayers and respect, hoping that they may find a full and glorious reconciliation with their maker.</a:t>
            </a:r>
            <a:endParaRPr lang="en-US"/>
          </a:p>
          <a:p>
            <a:endParaRPr lang="en-US"/>
          </a:p>
        </p:txBody>
      </p:sp>
    </p:spTree>
    <p:extLst>
      <p:ext uri="{BB962C8B-B14F-4D97-AF65-F5344CB8AC3E}">
        <p14:creationId xmlns:p14="http://schemas.microsoft.com/office/powerpoint/2010/main" val="3433152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Holy Week, we prepare for the Passion and Crucifixion of our Lord. Joseph of Arimathea “courageously went to Pilate and asked for the body of Jesus” (Mark 15:43), and Nicodemus “came bringing a mixture of myrrh and aloes weighing about one hundred pounds” (John 19:39). They carefully wrapped Jesus’ body in fine linen along with the spices according to the Jewish burial custom and buried him in a newly hewn tomb (John 19:40-41). </a:t>
            </a:r>
          </a:p>
          <a:p>
            <a:endParaRPr lang="en-US" dirty="0"/>
          </a:p>
          <a:p>
            <a:r>
              <a:rPr lang="en-US" dirty="0"/>
              <a:t>Despite the danger of this action—burying a condemned criminal who had been publicly executed—Joseph of Arimathea and Nicodemus took care of Jesus’ body with reverence and love. When we show care and respect for the deceased, we carry out this important work of mercy.</a:t>
            </a:r>
          </a:p>
        </p:txBody>
      </p:sp>
    </p:spTree>
    <p:extLst>
      <p:ext uri="{BB962C8B-B14F-4D97-AF65-F5344CB8AC3E}">
        <p14:creationId xmlns:p14="http://schemas.microsoft.com/office/powerpoint/2010/main" val="478983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b="1" dirty="0"/>
          </a:p>
        </p:txBody>
      </p:sp>
    </p:spTree>
    <p:extLst>
      <p:ext uri="{BB962C8B-B14F-4D97-AF65-F5344CB8AC3E}">
        <p14:creationId xmlns:p14="http://schemas.microsoft.com/office/powerpoint/2010/main" val="4044725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b="1" dirty="0"/>
          </a:p>
        </p:txBody>
      </p:sp>
    </p:spTree>
    <p:extLst>
      <p:ext uri="{BB962C8B-B14F-4D97-AF65-F5344CB8AC3E}">
        <p14:creationId xmlns:p14="http://schemas.microsoft.com/office/powerpoint/2010/main" val="3454128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families in Timor-Leste live in rural areas and work as farmers, but challenges like climate change make it difficult to grow enough food. They depend on rice as a main part of their meals, and hunger and malnutrition are big problems—more than one-third of people in Timor-Leste don’t have reliable access to enough nutritious food.</a:t>
            </a:r>
          </a:p>
          <a:p>
            <a:endParaRPr lang="en-US" dirty="0"/>
          </a:p>
          <a:p>
            <a:r>
              <a:rPr lang="en-US" dirty="0"/>
              <a:t>With training from CRS, families are starting home gardens to grow different vegetables, beans and other foods rich in nutrients like vitamin A and iron. The gardens are built to withstand droughts and flooding, and the families add the food they grow—such as spinach, cabbage, peanuts, carrots and tomatoes—to their daily rice staple, providing more nourishing meals that help children grow and their families stay healthy.</a:t>
            </a:r>
          </a:p>
          <a:p>
            <a:endParaRPr lang="en-US" dirty="0"/>
          </a:p>
          <a:p>
            <a:r>
              <a:rPr lang="en-US" dirty="0"/>
              <a:t>As part of the CRS program, parents attend community nutrition groups where they learn how to build and improve their gardens and new recipes to use their fresh produce. Program participants can also choose to raise chickens or start a fishpond which provide additional protein and income.</a:t>
            </a:r>
          </a:p>
        </p:txBody>
      </p:sp>
    </p:spTree>
    <p:extLst>
      <p:ext uri="{BB962C8B-B14F-4D97-AF65-F5344CB8AC3E}">
        <p14:creationId xmlns:p14="http://schemas.microsoft.com/office/powerpoint/2010/main" val="425704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is life-giving and life-sustaining. As such, the Church recognizes that it is not just another commodity, like copper or rubber. If, indeed, we have a right to life, we have a right to clean, drinkable water. Many of our sisters and brothers in Christ do not have access to clean water, a basic necessity that each person needs to survive. A world where nearly 1 billion people are denied this right is a grave injustice.</a:t>
            </a:r>
          </a:p>
          <a:p>
            <a:endParaRPr lang="en-US" dirty="0"/>
          </a:p>
        </p:txBody>
      </p:sp>
    </p:spTree>
    <p:extLst>
      <p:ext uri="{BB962C8B-B14F-4D97-AF65-F5344CB8AC3E}">
        <p14:creationId xmlns:p14="http://schemas.microsoft.com/office/powerpoint/2010/main" val="3497660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Besides drinking, bathing, cooking and other uses, water is essential for farming. In El Salvador, soil erosion from deforestation and persistent drought due to climate change have made it difficult for farmers to grow their crops. It is one of the most deforested countries in the western hemisphere, and the farmland is so depleted that it cannot retain water and vital nutrients. </a:t>
            </a:r>
            <a:r>
              <a:rPr lang="en-US" sz="1200" b="0" i="0" kern="1200">
                <a:solidFill>
                  <a:schemeClr val="tx1"/>
                </a:solidFill>
                <a:effectLst/>
                <a:latin typeface="+mn-lt"/>
                <a:ea typeface="+mn-ea"/>
                <a:cs typeface="+mn-cs"/>
              </a:rPr>
              <a:t>As a result, roughly 400,000 small farmers are struggling to grow enough food to feed their families and earn a decent living.</a:t>
            </a:r>
            <a:endParaRPr lang="en-US"/>
          </a:p>
          <a:p>
            <a:endParaRPr lang="en-US"/>
          </a:p>
          <a:p>
            <a:r>
              <a:rPr lang="en-US" sz="1200" b="0" i="0" kern="1200">
                <a:solidFill>
                  <a:schemeClr val="tx1"/>
                </a:solidFill>
                <a:effectLst/>
                <a:latin typeface="+mn-lt"/>
                <a:ea typeface="+mn-ea"/>
                <a:cs typeface="+mn-cs"/>
              </a:rPr>
              <a:t>At a high school in Ahuachapán, El Salvador, students in the Agriculture Baccalaureate program are learning new farming techniques and technology that will help restore the environment. CRS is partnering with the school program to engage local youth to become the next generation of leaders and land stewards. Through the program, students are learning new skills like the importance of distancing when plowing, how to use water, organic manure and other resources more efficiently to provide nutrients to the soil, and how burning harvest residue can harm the land and air. Through these and other practices, these future farmers will be able to restore the land to its former richness and produce more—and healthier—crops to feed their communities. </a:t>
            </a:r>
          </a:p>
        </p:txBody>
      </p:sp>
    </p:spTree>
    <p:extLst>
      <p:ext uri="{BB962C8B-B14F-4D97-AF65-F5344CB8AC3E}">
        <p14:creationId xmlns:p14="http://schemas.microsoft.com/office/powerpoint/2010/main" val="3119398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While clothing differs from culture to culture, lack of clean, sanitary clothes can threaten a person’s health and assault their dignity, shaming them and separating them from society. Proper clothing protects a person’s physical body and upholds their human dignity.</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0000"/>
                </a:solidFill>
                <a:effectLst/>
                <a:latin typeface="Calibri" panose="020F0502020204030204" pitchFamily="34" charset="0"/>
                <a:ea typeface="Times New Roman" panose="02020603050405020304" pitchFamily="18" charset="0"/>
              </a:rPr>
              <a:t>“</a:t>
            </a:r>
            <a:r>
              <a:rPr lang="en-US" sz="1800" dirty="0">
                <a:solidFill>
                  <a:srgbClr val="000000"/>
                </a:solidFill>
                <a:effectLst/>
                <a:latin typeface="Calibri" panose="020F0502020204030204" pitchFamily="34" charset="0"/>
                <a:ea typeface="Times New Roman" panose="02020603050405020304" pitchFamily="18" charset="0"/>
              </a:rPr>
              <a:t>To clothe the naked: what does it mean if not to restore dignity to one who has lost it? Certainly giving clothing to one who has none; but let us also think about the women victims of trafficking, cast onto the streets, or of other many ways of using the human body as a commodity, even that of minors. Likewise, not having a job, a house, a fair wage are forms of nakedness; being discriminated against on account of race, of faith, are all forms of “nakedness”, to which as Christians we are called to be attentive, vigilant and ready to act.” – Pope Francis, </a:t>
            </a:r>
            <a:r>
              <a:rPr lang="en-US" sz="1800" i="1" dirty="0">
                <a:solidFill>
                  <a:srgbClr val="000000"/>
                </a:solidFill>
                <a:effectLst/>
                <a:latin typeface="Calibri" panose="020F0502020204030204" pitchFamily="34" charset="0"/>
                <a:ea typeface="Times New Roman" panose="02020603050405020304" pitchFamily="18" charset="0"/>
              </a:rPr>
              <a:t>General Audience, </a:t>
            </a:r>
            <a:r>
              <a:rPr lang="en-US" sz="1800" i="0" dirty="0">
                <a:solidFill>
                  <a:srgbClr val="000000"/>
                </a:solidFill>
                <a:effectLst/>
                <a:latin typeface="Calibri" panose="020F0502020204030204" pitchFamily="34" charset="0"/>
                <a:ea typeface="Times New Roman" panose="02020603050405020304" pitchFamily="18" charset="0"/>
              </a:rPr>
              <a:t>October 26, 2016</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1065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arid lands of Madagascar, farmers weave hats out of plant fibers to sell to travelers. The beautiful hats provide protection from the sun as well as additional income for the farmers and their families so they can purchase enough nutritious food.  </a:t>
            </a:r>
          </a:p>
        </p:txBody>
      </p:sp>
    </p:spTree>
    <p:extLst>
      <p:ext uri="{BB962C8B-B14F-4D97-AF65-F5344CB8AC3E}">
        <p14:creationId xmlns:p14="http://schemas.microsoft.com/office/powerpoint/2010/main" val="4244972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algn="l">
              <a:lnSpc>
                <a:spcPct val="115000"/>
              </a:lnSpc>
            </a:pPr>
            <a:r>
              <a:rPr lang="en-US" sz="1800" dirty="0">
                <a:solidFill>
                  <a:srgbClr val="000000"/>
                </a:solidFill>
                <a:effectLst/>
                <a:latin typeface="Calibri" panose="020F0502020204030204" pitchFamily="34" charset="0"/>
                <a:ea typeface="Times New Roman" panose="02020603050405020304" pitchFamily="18" charset="0"/>
              </a:rPr>
              <a:t>To </a:t>
            </a:r>
            <a:r>
              <a:rPr lang="en-US" sz="1800" i="1" dirty="0">
                <a:solidFill>
                  <a:srgbClr val="000000"/>
                </a:solidFill>
                <a:effectLst/>
                <a:latin typeface="Calibri" panose="020F0502020204030204" pitchFamily="34" charset="0"/>
                <a:ea typeface="Times New Roman" panose="02020603050405020304" pitchFamily="18" charset="0"/>
              </a:rPr>
              <a:t>welcome the stranger </a:t>
            </a:r>
            <a:r>
              <a:rPr lang="en-US" sz="1800" dirty="0">
                <a:solidFill>
                  <a:srgbClr val="000000"/>
                </a:solidFill>
                <a:effectLst/>
                <a:latin typeface="Calibri" panose="020F0502020204030204" pitchFamily="34" charset="0"/>
                <a:ea typeface="Times New Roman" panose="02020603050405020304" pitchFamily="18" charset="0"/>
              </a:rPr>
              <a:t>is another way of saying to </a:t>
            </a:r>
            <a:r>
              <a:rPr lang="en-US" sz="1800" i="1" dirty="0">
                <a:solidFill>
                  <a:srgbClr val="000000"/>
                </a:solidFill>
                <a:effectLst/>
                <a:latin typeface="Calibri" panose="020F0502020204030204" pitchFamily="34" charset="0"/>
                <a:ea typeface="Times New Roman" panose="02020603050405020304" pitchFamily="18" charset="0"/>
              </a:rPr>
              <a:t>shelter the homeless</a:t>
            </a:r>
            <a:r>
              <a:rPr lang="en-US" sz="1800" dirty="0">
                <a:solidFill>
                  <a:srgbClr val="000000"/>
                </a:solidFill>
                <a:effectLst/>
                <a:latin typeface="Calibri" panose="020F0502020204030204" pitchFamily="34" charset="0"/>
                <a:ea typeface="Times New Roman" panose="02020603050405020304" pitchFamily="18" charset="0"/>
              </a:rPr>
              <a:t>. There are more displaced people now than ever before—nearly 80 million people. Forced by poverty, violence, persecution and other reasons to flee their homeland, migrants and refugees face dangerous journeys and risk losing everything to find safety and a better future for their families. We are called to support our sisters and brothers on the move and to welcome them into our own communities.</a:t>
            </a:r>
          </a:p>
          <a:p>
            <a:pPr marL="0" marR="0" lvl="1" algn="l">
              <a:lnSpc>
                <a:spcPct val="115000"/>
              </a:lnSpc>
            </a:pPr>
            <a:endParaRPr lang="en-US" sz="1800" dirty="0">
              <a:solidFill>
                <a:srgbClr val="000000"/>
              </a:solidFill>
              <a:effectLst/>
              <a:latin typeface="Calibri" panose="020F0502020204030204" pitchFamily="34" charset="0"/>
              <a:ea typeface="Times New Roman" panose="02020603050405020304" pitchFamily="18" charset="0"/>
            </a:endParaRPr>
          </a:p>
          <a:p>
            <a:pPr marL="0" marR="0" lvl="1" algn="l">
              <a:lnSpc>
                <a:spcPct val="115000"/>
              </a:lnSpc>
            </a:pPr>
            <a:r>
              <a:rPr lang="en-US" sz="1800" dirty="0">
                <a:solidFill>
                  <a:srgbClr val="000000"/>
                </a:solidFill>
                <a:effectLst/>
                <a:latin typeface="Calibri" panose="020F0502020204030204" pitchFamily="34" charset="0"/>
                <a:ea typeface="Times New Roman" panose="02020603050405020304" pitchFamily="18" charset="0"/>
              </a:rPr>
              <a:t>“In our time, charitable action regarding foreigners is more relevant than ever. The economic crisis, armed conflicts and climate change force many people to emigrate. However, migration is not a new phenomenon, it is part of the history of humanity. … Over the course of the centuries we have witnessed, in this regard, great expressions of solidarity, although there has been no lack of social tension. Today, the context of the economic crisis unfortunately fosters the emergence of attitudes of closure and not of welcome. In some parts of the world walls and barriers are going up. … The only way to a solution is that of solidarity. Solidarity with the migrant, solidarity with the foreigner. … We all, dioceses, parishes, institutes of consecrated life, associations and movements, as individual Christians, are called to welcome our brothers and sisters who are fleeing from war, from hunger, from violence and from inhuman living conditions. All together we are a great supportive force for those who have lost their homeland, family, work and dignity.”</a:t>
            </a:r>
          </a:p>
          <a:p>
            <a:pPr marL="0" marR="0" lvl="1">
              <a:lnSpc>
                <a:spcPct val="115000"/>
              </a:lnSpc>
            </a:pPr>
            <a:r>
              <a:rPr lang="en-US" sz="1800" i="1" dirty="0">
                <a:solidFill>
                  <a:srgbClr val="000000"/>
                </a:solidFill>
                <a:effectLst/>
                <a:latin typeface="Calibri" panose="020F0502020204030204" pitchFamily="34" charset="0"/>
                <a:ea typeface="Times New Roman" panose="02020603050405020304" pitchFamily="18" charset="0"/>
              </a:rPr>
              <a:t>Pope Francis, General Audience, </a:t>
            </a:r>
            <a:r>
              <a:rPr lang="en-US" sz="1800" i="0" dirty="0">
                <a:solidFill>
                  <a:srgbClr val="000000"/>
                </a:solidFill>
                <a:effectLst/>
                <a:latin typeface="Calibri" panose="020F0502020204030204" pitchFamily="34" charset="0"/>
                <a:ea typeface="Times New Roman" panose="02020603050405020304" pitchFamily="18" charset="0"/>
              </a:rPr>
              <a:t>October 26, 2016</a:t>
            </a:r>
          </a:p>
          <a:p>
            <a:endParaRPr lang="en-US" dirty="0"/>
          </a:p>
        </p:txBody>
      </p:sp>
    </p:spTree>
    <p:extLst>
      <p:ext uri="{BB962C8B-B14F-4D97-AF65-F5344CB8AC3E}">
        <p14:creationId xmlns:p14="http://schemas.microsoft.com/office/powerpoint/2010/main" val="4130926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0" dirty="0"/>
              <a:t>As the former president of the lay apostolic organization </a:t>
            </a:r>
            <a:r>
              <a:rPr lang="en-US" b="0" dirty="0" err="1"/>
              <a:t>Asociación</a:t>
            </a:r>
            <a:r>
              <a:rPr lang="en-US" b="0" dirty="0"/>
              <a:t> </a:t>
            </a:r>
            <a:r>
              <a:rPr lang="en-US" b="0" dirty="0" err="1"/>
              <a:t>Jóvenes</a:t>
            </a:r>
            <a:r>
              <a:rPr lang="en-US" b="0" dirty="0"/>
              <a:t> Para Cristo/Young Adults for Christ (AJPC), Carmen Ramos is fearless when speaking about her faith, God’s mercy and love, and the call to put our faith into action. So, when she had the opportunity to travel to Washington, DC to take part in the National Catholic Council for Hispanic Ministry’s Advocacy Day, she jumped at the chance. She would be part of a delegation from California meeting with members of Congress and their staff to address the challenges facing migrants and refugees and the need to support them—an issue close to her own heart.</a:t>
            </a:r>
          </a:p>
          <a:p>
            <a:pPr marL="0"/>
            <a:endParaRPr lang="en-US" b="0" dirty="0"/>
          </a:p>
          <a:p>
            <a:pPr marL="0"/>
            <a:r>
              <a:rPr lang="en-US" b="0" dirty="0"/>
              <a:t>Carmen was able to give her own personal testimony during her meetings with her members of Congress. Although she was nervous, she believed God would use her as a channel to speak for, “</a:t>
            </a:r>
            <a:r>
              <a:rPr lang="en-US" sz="1200" b="0" i="0" kern="1200" dirty="0">
                <a:solidFill>
                  <a:schemeClr val="tx1"/>
                </a:solidFill>
                <a:effectLst/>
                <a:latin typeface="+mn-lt"/>
                <a:ea typeface="+mn-ea"/>
                <a:cs typeface="+mn-cs"/>
              </a:rPr>
              <a:t>the needs of each of my brothers and sisters and those whom I come to advocate for.” Their needs, she explains, “made me speak from the heart.”</a:t>
            </a:r>
          </a:p>
          <a:p>
            <a:pPr marL="0"/>
            <a:endParaRPr lang="en-US" sz="1200" b="0" i="0" kern="1200" dirty="0">
              <a:solidFill>
                <a:schemeClr val="tx1"/>
              </a:solidFill>
              <a:effectLst/>
              <a:latin typeface="+mn-lt"/>
              <a:ea typeface="+mn-ea"/>
              <a:cs typeface="+mn-cs"/>
            </a:endParaRPr>
          </a:p>
          <a:p>
            <a:pPr marL="0"/>
            <a:r>
              <a:rPr lang="en-US" sz="1200" b="0" i="0" kern="1200" dirty="0">
                <a:solidFill>
                  <a:schemeClr val="tx1"/>
                </a:solidFill>
                <a:effectLst/>
                <a:latin typeface="+mn-lt"/>
                <a:ea typeface="+mn-ea"/>
                <a:cs typeface="+mn-cs"/>
              </a:rPr>
              <a:t>Carmen looks to the Blessed Mother as a model, comparing advocacy to intercessions. “Imagine if our Holy Mother, the Virgin Mary, would not advocate or intercede for our requests, what would happen?” she asks. “We must shout and say, ‘Here I am for the one who cannot speak, the one who cannot raise their voice, for the one who is afraid, for the one who is not encouraged.’” Even if we are afraid or think the situation is unchangeable or that no one will listen, we must have faith, she urges.</a:t>
            </a:r>
            <a:endParaRPr lang="es-MX" b="0" dirty="0"/>
          </a:p>
        </p:txBody>
      </p:sp>
    </p:spTree>
    <p:extLst>
      <p:ext uri="{BB962C8B-B14F-4D97-AF65-F5344CB8AC3E}">
        <p14:creationId xmlns:p14="http://schemas.microsoft.com/office/powerpoint/2010/main" val="2016472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latin typeface="+mn-lt"/>
                <a:ea typeface="+mn-ea"/>
                <a:cs typeface="+mn-cs"/>
              </a:rPr>
              <a:t>The pain of the sick and the dying touches us deeply, just as our suffering has touched God deeply, moving him to come among us as a healer. </a:t>
            </a:r>
            <a:r>
              <a:rPr lang="en-US" sz="1200" kern="1200" baseline="0" dirty="0">
                <a:solidFill>
                  <a:schemeClr val="tx1"/>
                </a:solidFill>
                <a:latin typeface="+mn-lt"/>
                <a:ea typeface="+mn-ea"/>
                <a:cs typeface="+mn-cs"/>
              </a:rPr>
              <a:t>Jesus</a:t>
            </a:r>
            <a:r>
              <a:rPr lang="en-US" sz="1200" kern="1200">
                <a:solidFill>
                  <a:schemeClr val="tx1"/>
                </a:solidFill>
                <a:latin typeface="+mn-lt"/>
                <a:ea typeface="+mn-ea"/>
                <a:cs typeface="+mn-cs"/>
              </a:rPr>
              <a:t> also suffered for us—and in solidarity </a:t>
            </a:r>
            <a:r>
              <a:rPr lang="en-US" sz="1200" i="1" kern="1200">
                <a:solidFill>
                  <a:schemeClr val="tx1"/>
                </a:solidFill>
                <a:latin typeface="+mn-lt"/>
                <a:ea typeface="+mn-ea"/>
                <a:cs typeface="+mn-cs"/>
              </a:rPr>
              <a:t>with</a:t>
            </a:r>
            <a:r>
              <a:rPr lang="en-US" sz="1200" kern="1200">
                <a:solidFill>
                  <a:schemeClr val="tx1"/>
                </a:solidFill>
                <a:latin typeface="+mn-lt"/>
                <a:ea typeface="+mn-ea"/>
                <a:cs typeface="+mn-cs"/>
              </a:rPr>
              <a:t> us—because</a:t>
            </a:r>
            <a:r>
              <a:rPr lang="en-US" sz="1200" kern="1200" baseline="0">
                <a:solidFill>
                  <a:schemeClr val="tx1"/>
                </a:solidFill>
                <a:latin typeface="+mn-lt"/>
                <a:ea typeface="+mn-ea"/>
                <a:cs typeface="+mn-cs"/>
              </a:rPr>
              <a:t> suffering</a:t>
            </a:r>
            <a:r>
              <a:rPr lang="en-US" sz="1200" kern="1200">
                <a:solidFill>
                  <a:schemeClr val="tx1"/>
                </a:solidFill>
                <a:latin typeface="+mn-lt"/>
                <a:ea typeface="+mn-ea"/>
                <a:cs typeface="+mn-cs"/>
              </a:rPr>
              <a:t> and vulnerability is something that happens</a:t>
            </a:r>
            <a:r>
              <a:rPr lang="en-US" sz="1200" kern="1200" baseline="0">
                <a:solidFill>
                  <a:schemeClr val="tx1"/>
                </a:solidFill>
                <a:latin typeface="+mn-lt"/>
                <a:ea typeface="+mn-ea"/>
                <a:cs typeface="+mn-cs"/>
              </a:rPr>
              <a:t> and </a:t>
            </a:r>
            <a:r>
              <a:rPr lang="en-US" sz="1200" i="1" kern="1200" baseline="0">
                <a:solidFill>
                  <a:schemeClr val="tx1"/>
                </a:solidFill>
                <a:latin typeface="+mn-lt"/>
                <a:ea typeface="+mn-ea"/>
                <a:cs typeface="+mn-cs"/>
              </a:rPr>
              <a:t>will </a:t>
            </a:r>
            <a:r>
              <a:rPr lang="en-US" sz="1200" kern="1200" baseline="0">
                <a:solidFill>
                  <a:schemeClr val="tx1"/>
                </a:solidFill>
                <a:latin typeface="+mn-lt"/>
                <a:ea typeface="+mn-ea"/>
                <a:cs typeface="+mn-cs"/>
              </a:rPr>
              <a:t>happen to us all. Our suffering nature similarly calls us all into deepest solidarity with those who are suffering. We are called to visit—or comfort—the sick, to try to alleviate their suffering through our presence, care and support.</a:t>
            </a:r>
            <a:endParaRPr lang="en-US"/>
          </a:p>
          <a:p>
            <a:endParaRPr lang="en-US"/>
          </a:p>
        </p:txBody>
      </p:sp>
    </p:spTree>
    <p:extLst>
      <p:ext uri="{BB962C8B-B14F-4D97-AF65-F5344CB8AC3E}">
        <p14:creationId xmlns:p14="http://schemas.microsoft.com/office/powerpoint/2010/main" val="977772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31C2D-FF90-4C45-971A-C5E979C77D4F}"/>
              </a:ext>
            </a:extLst>
          </p:cNvPr>
          <p:cNvPicPr>
            <a:picLocks noChangeAspect="1"/>
          </p:cNvPicPr>
          <p:nvPr/>
        </p:nvPicPr>
        <p:blipFill>
          <a:blip r:embed="rId2"/>
          <a:srcRect/>
          <a:stretch/>
        </p:blipFill>
        <p:spPr>
          <a:xfrm>
            <a:off x="6350" y="0"/>
            <a:ext cx="12179300" cy="6858000"/>
          </a:xfrm>
          <a:prstGeom prst="rect">
            <a:avLst/>
          </a:prstGeom>
        </p:spPr>
      </p:pic>
      <p:pic>
        <p:nvPicPr>
          <p:cNvPr id="3" name="Picture 2">
            <a:extLst>
              <a:ext uri="{FF2B5EF4-FFF2-40B4-BE49-F238E27FC236}">
                <a16:creationId xmlns:a16="http://schemas.microsoft.com/office/drawing/2014/main" id="{7835C379-45A9-F54E-A1FF-FBFA79F95ABB}"/>
              </a:ext>
            </a:extLst>
          </p:cNvPr>
          <p:cNvPicPr>
            <a:picLocks noChangeAspect="1"/>
          </p:cNvPicPr>
          <p:nvPr/>
        </p:nvPicPr>
        <p:blipFill>
          <a:blip r:embed="rId3"/>
          <a:srcRect/>
          <a:stretch/>
        </p:blipFill>
        <p:spPr>
          <a:xfrm>
            <a:off x="7689207" y="1458017"/>
            <a:ext cx="3441337" cy="207492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435D90D-D583-6642-A7AC-F110B079B5AC}"/>
              </a:ext>
            </a:extLst>
          </p:cNvPr>
          <p:cNvPicPr>
            <a:picLocks noChangeAspect="1"/>
          </p:cNvPicPr>
          <p:nvPr/>
        </p:nvPicPr>
        <p:blipFill>
          <a:blip r:embed="rId4"/>
          <a:stretch>
            <a:fillRect/>
          </a:stretch>
        </p:blipFill>
        <p:spPr>
          <a:xfrm>
            <a:off x="10035312" y="5619932"/>
            <a:ext cx="1902296" cy="949234"/>
          </a:xfrm>
          <a:prstGeom prst="rect">
            <a:avLst/>
          </a:prstGeom>
        </p:spPr>
      </p:pic>
      <p:pic>
        <p:nvPicPr>
          <p:cNvPr id="5" name="Picture 4">
            <a:extLst>
              <a:ext uri="{FF2B5EF4-FFF2-40B4-BE49-F238E27FC236}">
                <a16:creationId xmlns:a16="http://schemas.microsoft.com/office/drawing/2014/main" id="{73699294-C444-724F-A016-992B7A006BF2}"/>
              </a:ext>
            </a:extLst>
          </p:cNvPr>
          <p:cNvPicPr>
            <a:picLocks noChangeAspect="1"/>
          </p:cNvPicPr>
          <p:nvPr userDrawn="1"/>
        </p:nvPicPr>
        <p:blipFill>
          <a:blip r:embed="rId2"/>
          <a:srcRect/>
          <a:stretch/>
        </p:blipFill>
        <p:spPr>
          <a:xfrm>
            <a:off x="6350" y="0"/>
            <a:ext cx="12179300" cy="6858000"/>
          </a:xfrm>
          <a:prstGeom prst="rect">
            <a:avLst/>
          </a:prstGeom>
        </p:spPr>
      </p:pic>
      <p:pic>
        <p:nvPicPr>
          <p:cNvPr id="6" name="Picture 5">
            <a:extLst>
              <a:ext uri="{FF2B5EF4-FFF2-40B4-BE49-F238E27FC236}">
                <a16:creationId xmlns:a16="http://schemas.microsoft.com/office/drawing/2014/main" id="{FB0D9C0C-979B-8541-9EDE-C340E155802A}"/>
              </a:ext>
            </a:extLst>
          </p:cNvPr>
          <p:cNvPicPr>
            <a:picLocks noChangeAspect="1"/>
          </p:cNvPicPr>
          <p:nvPr userDrawn="1"/>
        </p:nvPicPr>
        <p:blipFill>
          <a:blip r:embed="rId3"/>
          <a:srcRect/>
          <a:stretch/>
        </p:blipFill>
        <p:spPr>
          <a:xfrm>
            <a:off x="7689207" y="1458017"/>
            <a:ext cx="3441337" cy="207492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94DC7665-E4E2-2B46-961E-CA7629B186AC}"/>
              </a:ext>
            </a:extLst>
          </p:cNvPr>
          <p:cNvPicPr>
            <a:picLocks noChangeAspect="1"/>
          </p:cNvPicPr>
          <p:nvPr userDrawn="1"/>
        </p:nvPicPr>
        <p:blipFill>
          <a:blip r:embed="rId4"/>
          <a:stretch>
            <a:fillRect/>
          </a:stretch>
        </p:blipFill>
        <p:spPr>
          <a:xfrm>
            <a:off x="10035312" y="5619932"/>
            <a:ext cx="1902296" cy="949234"/>
          </a:xfrm>
          <a:prstGeom prst="rect">
            <a:avLst/>
          </a:prstGeom>
        </p:spPr>
      </p:pic>
    </p:spTree>
    <p:extLst>
      <p:ext uri="{BB962C8B-B14F-4D97-AF65-F5344CB8AC3E}">
        <p14:creationId xmlns:p14="http://schemas.microsoft.com/office/powerpoint/2010/main" val="187007082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hoto_full slide_option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solidFill>
            <a:schemeClr val="tx2"/>
          </a:solidFill>
        </p:spPr>
        <p:txBody>
          <a:bodyPr lIns="548640" tIns="45720" bIns="0" anchor="ctr"/>
          <a:lstStyle>
            <a:lvl1pPr marL="0" indent="0">
              <a:buNone/>
              <a:defRPr sz="3600" b="1">
                <a:solidFill>
                  <a:schemeClr val="bg1"/>
                </a:solidFill>
                <a:latin typeface="Times" pitchFamily="2" charset="0"/>
              </a:defRPr>
            </a:lvl1pPr>
          </a:lstStyle>
          <a:p>
            <a:r>
              <a:rPr lang="en-US"/>
              <a:t>Photo Headline</a:t>
            </a:r>
          </a:p>
        </p:txBody>
      </p:sp>
    </p:spTree>
    <p:extLst>
      <p:ext uri="{BB962C8B-B14F-4D97-AF65-F5344CB8AC3E}">
        <p14:creationId xmlns:p14="http://schemas.microsoft.com/office/powerpoint/2010/main" val="1006140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817E9-D6A2-B045-8BB8-03114C60E856}"/>
              </a:ext>
            </a:extLst>
          </p:cNvPr>
          <p:cNvPicPr>
            <a:picLocks noChangeAspect="1"/>
          </p:cNvPicPr>
          <p:nvPr/>
        </p:nvPicPr>
        <p:blipFill>
          <a:blip r:embed="rId2"/>
          <a:srcRect/>
          <a:stretch/>
        </p:blipFill>
        <p:spPr>
          <a:xfrm>
            <a:off x="0" y="0"/>
            <a:ext cx="12192000" cy="6858000"/>
          </a:xfrm>
          <a:prstGeom prst="rect">
            <a:avLst/>
          </a:prstGeom>
        </p:spPr>
      </p:pic>
      <p:sp>
        <p:nvSpPr>
          <p:cNvPr id="3" name="Content Placeholder 2"/>
          <p:cNvSpPr>
            <a:spLocks noGrp="1"/>
          </p:cNvSpPr>
          <p:nvPr>
            <p:ph idx="1"/>
          </p:nvPr>
        </p:nvSpPr>
        <p:spPr>
          <a:xfrm>
            <a:off x="838200" y="1484671"/>
            <a:ext cx="10515600" cy="46922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3DB9AC2D-6418-264F-9387-DC4FF03C15DC}"/>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3600" b="1" i="0" baseline="0">
                <a:solidFill>
                  <a:schemeClr val="tx2"/>
                </a:solidFill>
                <a:latin typeface="Times" pitchFamily="2" charset="0"/>
              </a:defRPr>
            </a:lvl1pPr>
          </a:lstStyle>
          <a:p>
            <a:r>
              <a:rPr lang="en-US"/>
              <a:t>Insert slide header</a:t>
            </a:r>
          </a:p>
        </p:txBody>
      </p:sp>
      <p:pic>
        <p:nvPicPr>
          <p:cNvPr id="9" name="Picture 8" descr="A picture containing drawing&#10;&#10;Description automatically generated">
            <a:extLst>
              <a:ext uri="{FF2B5EF4-FFF2-40B4-BE49-F238E27FC236}">
                <a16:creationId xmlns:a16="http://schemas.microsoft.com/office/drawing/2014/main" id="{38F726A1-99BF-304F-924A-254214E3A78E}"/>
              </a:ext>
            </a:extLst>
          </p:cNvPr>
          <p:cNvPicPr>
            <a:picLocks noChangeAspect="1"/>
          </p:cNvPicPr>
          <p:nvPr userDrawn="1"/>
        </p:nvPicPr>
        <p:blipFill>
          <a:blip r:embed="rId3"/>
          <a:stretch>
            <a:fillRect/>
          </a:stretch>
        </p:blipFill>
        <p:spPr>
          <a:xfrm>
            <a:off x="10854171" y="6032838"/>
            <a:ext cx="1109765" cy="553766"/>
          </a:xfrm>
          <a:prstGeom prst="rect">
            <a:avLst/>
          </a:prstGeom>
        </p:spPr>
      </p:pic>
    </p:spTree>
    <p:extLst>
      <p:ext uri="{BB962C8B-B14F-4D97-AF65-F5344CB8AC3E}">
        <p14:creationId xmlns:p14="http://schemas.microsoft.com/office/powerpoint/2010/main" val="3708040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Slide">
    <p:bg>
      <p:bgPr>
        <a:gradFill flip="none" rotWithShape="1">
          <a:gsLst>
            <a:gs pos="100000">
              <a:schemeClr val="bg2">
                <a:lumMod val="75000"/>
              </a:schemeClr>
            </a:gs>
            <a:gs pos="46000">
              <a:schemeClr val="bg2"/>
            </a:gs>
            <a:gs pos="15000">
              <a:srgbClr val="BD8561"/>
            </a:gs>
            <a:gs pos="0">
              <a:schemeClr val="accent2"/>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5BDDDB-21A7-1643-8CB2-B16F42CBB8E4}"/>
              </a:ext>
            </a:extLst>
          </p:cNvPr>
          <p:cNvPicPr>
            <a:picLocks noChangeAspect="1"/>
          </p:cNvPicPr>
          <p:nvPr/>
        </p:nvPicPr>
        <p:blipFill>
          <a:blip r:embed="rId2">
            <a:alphaModFix amt="30000"/>
          </a:blip>
          <a:srcRect/>
          <a:stretch/>
        </p:blipFill>
        <p:spPr>
          <a:xfrm>
            <a:off x="0" y="0"/>
            <a:ext cx="12192000" cy="6858000"/>
          </a:xfrm>
          <a:prstGeom prst="rect">
            <a:avLst/>
          </a:prstGeom>
        </p:spPr>
      </p:pic>
      <p:sp>
        <p:nvSpPr>
          <p:cNvPr id="2" name="Title 1"/>
          <p:cNvSpPr>
            <a:spLocks noGrp="1"/>
          </p:cNvSpPr>
          <p:nvPr>
            <p:ph type="title" hasCustomPrompt="1"/>
          </p:nvPr>
        </p:nvSpPr>
        <p:spPr>
          <a:xfrm>
            <a:off x="5620158" y="988219"/>
            <a:ext cx="5244487" cy="2852737"/>
          </a:xfrm>
          <a:prstGeom prst="rect">
            <a:avLst/>
          </a:prstGeom>
        </p:spPr>
        <p:txBody>
          <a:bodyPr anchor="b">
            <a:normAutofit/>
          </a:bodyPr>
          <a:lstStyle>
            <a:lvl1pPr>
              <a:defRPr sz="4000" b="1" i="0" baseline="0">
                <a:latin typeface="Times" pitchFamily="2" charset="0"/>
              </a:defRPr>
            </a:lvl1pPr>
          </a:lstStyle>
          <a:p>
            <a:r>
              <a:rPr lang="en-US"/>
              <a:t>Insert Section Header</a:t>
            </a:r>
          </a:p>
        </p:txBody>
      </p:sp>
      <p:sp>
        <p:nvSpPr>
          <p:cNvPr id="3" name="Text Placeholder 2"/>
          <p:cNvSpPr>
            <a:spLocks noGrp="1"/>
          </p:cNvSpPr>
          <p:nvPr>
            <p:ph type="body" idx="1" hasCustomPrompt="1"/>
          </p:nvPr>
        </p:nvSpPr>
        <p:spPr>
          <a:xfrm>
            <a:off x="5620158" y="3867944"/>
            <a:ext cx="5244487" cy="1500187"/>
          </a:xfrm>
          <a:prstGeom prst="rect">
            <a:avLst/>
          </a:prstGeo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Section </a:t>
            </a:r>
            <a:r>
              <a:rPr lang="en-US" err="1"/>
              <a:t>Subheader</a:t>
            </a:r>
            <a:endParaRPr lang="en-US"/>
          </a:p>
        </p:txBody>
      </p:sp>
      <p:pic>
        <p:nvPicPr>
          <p:cNvPr id="7" name="Picture 6" descr="A picture containing drawing&#10;&#10;Description automatically generated">
            <a:extLst>
              <a:ext uri="{FF2B5EF4-FFF2-40B4-BE49-F238E27FC236}">
                <a16:creationId xmlns:a16="http://schemas.microsoft.com/office/drawing/2014/main" id="{0AD4812B-DE0F-1F49-90AB-2EED4879AAFA}"/>
              </a:ext>
            </a:extLst>
          </p:cNvPr>
          <p:cNvPicPr>
            <a:picLocks noChangeAspect="1"/>
          </p:cNvPicPr>
          <p:nvPr/>
        </p:nvPicPr>
        <p:blipFill>
          <a:blip r:embed="rId3"/>
          <a:stretch>
            <a:fillRect/>
          </a:stretch>
        </p:blipFill>
        <p:spPr>
          <a:xfrm>
            <a:off x="10103044" y="5721530"/>
            <a:ext cx="1902296" cy="949234"/>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AFE3F697-8984-A94D-91A5-CFE9B6FB64F1}"/>
              </a:ext>
            </a:extLst>
          </p:cNvPr>
          <p:cNvPicPr>
            <a:picLocks noChangeAspect="1"/>
          </p:cNvPicPr>
          <p:nvPr userDrawn="1"/>
        </p:nvPicPr>
        <p:blipFill>
          <a:blip r:embed="rId3"/>
          <a:stretch>
            <a:fillRect/>
          </a:stretch>
        </p:blipFill>
        <p:spPr>
          <a:xfrm>
            <a:off x="10103044" y="5721530"/>
            <a:ext cx="1902296" cy="949234"/>
          </a:xfrm>
          <a:prstGeom prst="rect">
            <a:avLst/>
          </a:prstGeom>
        </p:spPr>
      </p:pic>
    </p:spTree>
    <p:extLst>
      <p:ext uri="{BB962C8B-B14F-4D97-AF65-F5344CB8AC3E}">
        <p14:creationId xmlns:p14="http://schemas.microsoft.com/office/powerpoint/2010/main" val="154429917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9A9DFE-3133-7942-95B7-6513D4376A4B}"/>
              </a:ext>
            </a:extLst>
          </p:cNvPr>
          <p:cNvPicPr>
            <a:picLocks noChangeAspect="1"/>
          </p:cNvPicPr>
          <p:nvPr/>
        </p:nvPicPr>
        <p:blipFill>
          <a:blip r:embed="rId2"/>
          <a:srcRect/>
          <a:stretch/>
        </p:blipFill>
        <p:spPr>
          <a:xfrm>
            <a:off x="0" y="0"/>
            <a:ext cx="12192000" cy="6858000"/>
          </a:xfrm>
          <a:prstGeom prst="rect">
            <a:avLst/>
          </a:prstGeom>
        </p:spPr>
      </p:pic>
      <p:sp>
        <p:nvSpPr>
          <p:cNvPr id="3" name="Text Placeholder 2"/>
          <p:cNvSpPr>
            <a:spLocks noGrp="1"/>
          </p:cNvSpPr>
          <p:nvPr>
            <p:ph type="body" idx="1"/>
          </p:nvPr>
        </p:nvSpPr>
        <p:spPr>
          <a:xfrm>
            <a:off x="839788" y="149435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18261"/>
            <a:ext cx="5157787" cy="3901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9435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8262"/>
            <a:ext cx="5183188" cy="3901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BC4A2681-304B-C040-8A92-778EE1314D77}"/>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3600" b="1" i="0" baseline="0">
                <a:solidFill>
                  <a:schemeClr val="tx2"/>
                </a:solidFill>
                <a:latin typeface="Times" pitchFamily="2" charset="0"/>
              </a:defRPr>
            </a:lvl1pPr>
          </a:lstStyle>
          <a:p>
            <a:r>
              <a:rPr lang="en-US"/>
              <a:t>Insert slide header</a:t>
            </a:r>
          </a:p>
        </p:txBody>
      </p:sp>
      <p:pic>
        <p:nvPicPr>
          <p:cNvPr id="10" name="Picture 9" descr="A picture containing drawing&#10;&#10;Description automatically generated">
            <a:extLst>
              <a:ext uri="{FF2B5EF4-FFF2-40B4-BE49-F238E27FC236}">
                <a16:creationId xmlns:a16="http://schemas.microsoft.com/office/drawing/2014/main" id="{78A20402-66A7-C841-9494-E2E8E745FF3E}"/>
              </a:ext>
            </a:extLst>
          </p:cNvPr>
          <p:cNvPicPr>
            <a:picLocks noChangeAspect="1"/>
          </p:cNvPicPr>
          <p:nvPr userDrawn="1"/>
        </p:nvPicPr>
        <p:blipFill>
          <a:blip r:embed="rId3"/>
          <a:stretch>
            <a:fillRect/>
          </a:stretch>
        </p:blipFill>
        <p:spPr>
          <a:xfrm>
            <a:off x="10854171" y="6032838"/>
            <a:ext cx="1109765" cy="553766"/>
          </a:xfrm>
          <a:prstGeom prst="rect">
            <a:avLst/>
          </a:prstGeom>
        </p:spPr>
      </p:pic>
    </p:spTree>
    <p:extLst>
      <p:ext uri="{BB962C8B-B14F-4D97-AF65-F5344CB8AC3E}">
        <p14:creationId xmlns:p14="http://schemas.microsoft.com/office/powerpoint/2010/main" val="2697931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hoto_full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solidFill>
            <a:schemeClr val="tx2"/>
          </a:solidFill>
        </p:spPr>
        <p:txBody>
          <a:bodyPr lIns="548640" tIns="45720" bIns="0" anchor="ctr"/>
          <a:lstStyle>
            <a:lvl1pPr marL="0" indent="0">
              <a:buNone/>
              <a:defRPr sz="3600" b="1">
                <a:solidFill>
                  <a:schemeClr val="bg1"/>
                </a:solidFill>
                <a:latin typeface="Times" pitchFamily="2" charset="0"/>
              </a:defRPr>
            </a:lvl1pPr>
          </a:lstStyle>
          <a:p>
            <a:r>
              <a:rPr lang="en-US"/>
              <a:t>Photo Headline</a:t>
            </a:r>
          </a:p>
        </p:txBody>
      </p:sp>
    </p:spTree>
    <p:extLst>
      <p:ext uri="{BB962C8B-B14F-4D97-AF65-F5344CB8AC3E}">
        <p14:creationId xmlns:p14="http://schemas.microsoft.com/office/powerpoint/2010/main" val="1416631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hoto_full slide_option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solidFill>
            <a:schemeClr val="tx2"/>
          </a:solidFill>
        </p:spPr>
        <p:txBody>
          <a:bodyPr lIns="548640" tIns="45720" bIns="0" anchor="ctr"/>
          <a:lstStyle>
            <a:lvl1pPr marL="0" indent="0">
              <a:buNone/>
              <a:defRPr sz="3600" b="1">
                <a:solidFill>
                  <a:schemeClr val="bg1"/>
                </a:solidFill>
                <a:latin typeface="Times" pitchFamily="2" charset="0"/>
              </a:defRPr>
            </a:lvl1pPr>
          </a:lstStyle>
          <a:p>
            <a:r>
              <a:rPr lang="en-US"/>
              <a:t>Photo Headline</a:t>
            </a:r>
          </a:p>
        </p:txBody>
      </p:sp>
    </p:spTree>
    <p:extLst>
      <p:ext uri="{BB962C8B-B14F-4D97-AF65-F5344CB8AC3E}">
        <p14:creationId xmlns:p14="http://schemas.microsoft.com/office/powerpoint/2010/main" val="1692862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Last Slide_EN">
    <p:bg>
      <p:bgPr>
        <a:gradFill flip="none" rotWithShape="1">
          <a:gsLst>
            <a:gs pos="100000">
              <a:schemeClr val="bg2">
                <a:lumMod val="75000"/>
              </a:schemeClr>
            </a:gs>
            <a:gs pos="46000">
              <a:schemeClr val="bg2"/>
            </a:gs>
            <a:gs pos="14000">
              <a:srgbClr val="B48057"/>
            </a:gs>
            <a:gs pos="0">
              <a:schemeClr val="accent2"/>
            </a:gs>
          </a:gsLst>
          <a:lin ang="2700000" scaled="0"/>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a:alphaModFix amt="30000"/>
          </a:blip>
          <a:srcRect/>
          <a:stretch/>
        </p:blipFill>
        <p:spPr>
          <a:xfrm>
            <a:off x="-1" y="0"/>
            <a:ext cx="12192000" cy="68580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latin typeface="Times" pitchFamily="2" charset="0"/>
              </a:defRPr>
            </a:lvl1pPr>
          </a:lstStyle>
          <a:p>
            <a:r>
              <a:rPr lang="en-US"/>
              <a:t>Insert Final Thoughts</a:t>
            </a:r>
          </a:p>
        </p:txBody>
      </p:sp>
      <p:pic>
        <p:nvPicPr>
          <p:cNvPr id="5" name="Picture 4" descr="A picture containing drawing&#10;&#10;Description automatically generated">
            <a:extLst>
              <a:ext uri="{FF2B5EF4-FFF2-40B4-BE49-F238E27FC236}">
                <a16:creationId xmlns:a16="http://schemas.microsoft.com/office/drawing/2014/main" id="{7F60FE3D-8E91-1249-BA92-11D1440D5B53}"/>
              </a:ext>
            </a:extLst>
          </p:cNvPr>
          <p:cNvPicPr>
            <a:picLocks noChangeAspect="1"/>
          </p:cNvPicPr>
          <p:nvPr userDrawn="1"/>
        </p:nvPicPr>
        <p:blipFill>
          <a:blip r:embed="rId3"/>
          <a:stretch>
            <a:fillRect/>
          </a:stretch>
        </p:blipFill>
        <p:spPr>
          <a:xfrm>
            <a:off x="4843484" y="4332199"/>
            <a:ext cx="2505031" cy="1249995"/>
          </a:xfrm>
          <a:prstGeom prst="rect">
            <a:avLst/>
          </a:prstGeom>
        </p:spPr>
      </p:pic>
    </p:spTree>
    <p:extLst>
      <p:ext uri="{BB962C8B-B14F-4D97-AF65-F5344CB8AC3E}">
        <p14:creationId xmlns:p14="http://schemas.microsoft.com/office/powerpoint/2010/main" val="811574147"/>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31C2D-FF90-4C45-971A-C5E979C77D4F}"/>
              </a:ext>
            </a:extLst>
          </p:cNvPr>
          <p:cNvPicPr>
            <a:picLocks noChangeAspect="1"/>
          </p:cNvPicPr>
          <p:nvPr userDrawn="1"/>
        </p:nvPicPr>
        <p:blipFill>
          <a:blip r:embed="rId2"/>
          <a:srcRect/>
          <a:stretch/>
        </p:blipFill>
        <p:spPr>
          <a:xfrm>
            <a:off x="6350" y="0"/>
            <a:ext cx="12179300" cy="6858000"/>
          </a:xfrm>
          <a:prstGeom prst="rect">
            <a:avLst/>
          </a:prstGeom>
        </p:spPr>
      </p:pic>
      <p:pic>
        <p:nvPicPr>
          <p:cNvPr id="3" name="Picture 2">
            <a:extLst>
              <a:ext uri="{FF2B5EF4-FFF2-40B4-BE49-F238E27FC236}">
                <a16:creationId xmlns:a16="http://schemas.microsoft.com/office/drawing/2014/main" id="{7835C379-45A9-F54E-A1FF-FBFA79F95ABB}"/>
              </a:ext>
            </a:extLst>
          </p:cNvPr>
          <p:cNvPicPr>
            <a:picLocks noChangeAspect="1"/>
          </p:cNvPicPr>
          <p:nvPr userDrawn="1"/>
        </p:nvPicPr>
        <p:blipFill>
          <a:blip r:embed="rId3"/>
          <a:srcRect/>
          <a:stretch/>
        </p:blipFill>
        <p:spPr>
          <a:xfrm>
            <a:off x="7689207" y="1458017"/>
            <a:ext cx="3441337" cy="207492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435D90D-D583-6642-A7AC-F110B079B5AC}"/>
              </a:ext>
            </a:extLst>
          </p:cNvPr>
          <p:cNvPicPr>
            <a:picLocks noChangeAspect="1"/>
          </p:cNvPicPr>
          <p:nvPr userDrawn="1"/>
        </p:nvPicPr>
        <p:blipFill>
          <a:blip r:embed="rId4"/>
          <a:stretch>
            <a:fillRect/>
          </a:stretch>
        </p:blipFill>
        <p:spPr>
          <a:xfrm>
            <a:off x="10035312" y="5619932"/>
            <a:ext cx="1902296" cy="949234"/>
          </a:xfrm>
          <a:prstGeom prst="rect">
            <a:avLst/>
          </a:prstGeom>
        </p:spPr>
      </p:pic>
    </p:spTree>
    <p:extLst>
      <p:ext uri="{BB962C8B-B14F-4D97-AF65-F5344CB8AC3E}">
        <p14:creationId xmlns:p14="http://schemas.microsoft.com/office/powerpoint/2010/main" val="216124870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hoto_full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solidFill>
            <a:schemeClr val="tx2"/>
          </a:solidFill>
        </p:spPr>
        <p:txBody>
          <a:bodyPr lIns="548640" tIns="45720" bIns="0" anchor="ctr"/>
          <a:lstStyle>
            <a:lvl1pPr marL="0" indent="0">
              <a:buNone/>
              <a:defRPr sz="3600" b="1">
                <a:solidFill>
                  <a:schemeClr val="bg1"/>
                </a:solidFill>
                <a:latin typeface="Times" pitchFamily="2" charset="0"/>
              </a:defRPr>
            </a:lvl1pPr>
          </a:lstStyle>
          <a:p>
            <a:r>
              <a:rPr lang="en-US"/>
              <a:t>Photo Headline</a:t>
            </a:r>
          </a:p>
        </p:txBody>
      </p:sp>
    </p:spTree>
    <p:extLst>
      <p:ext uri="{BB962C8B-B14F-4D97-AF65-F5344CB8AC3E}">
        <p14:creationId xmlns:p14="http://schemas.microsoft.com/office/powerpoint/2010/main" val="385597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858649"/>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25" r:id="rId8"/>
    <p:sldLayoutId id="2147484029" r:id="rId9"/>
    <p:sldLayoutId id="2147484033"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W0FgrqD-Tk0"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www.youtube.com/watch?v=3acyY7AHSwg" TargetMode="External"/><Relationship Id="rId5" Type="http://schemas.openxmlformats.org/officeDocument/2006/relationships/hyperlink" Target="https://youtu.be/BZ6miFeE1Pc" TargetMode="External"/><Relationship Id="rId4" Type="http://schemas.openxmlformats.org/officeDocument/2006/relationships/hyperlink" Target="https://youtu.be/6UdNzFatRn4"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bxuqW38ISeY"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youtu.be/bRbUTfSds0U" TargetMode="External"/><Relationship Id="rId4" Type="http://schemas.openxmlformats.org/officeDocument/2006/relationships/hyperlink" Target="https://youtu.be/NpMpyq6s1pw"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4FEE-4BBB-7F49-BE67-328073281F8B}"/>
              </a:ext>
            </a:extLst>
          </p:cNvPr>
          <p:cNvSpPr>
            <a:spLocks noGrp="1"/>
          </p:cNvSpPr>
          <p:nvPr>
            <p:ph type="title"/>
          </p:nvPr>
        </p:nvSpPr>
        <p:spPr>
          <a:xfrm>
            <a:off x="3666171" y="988219"/>
            <a:ext cx="7198474" cy="2829401"/>
          </a:xfrm>
        </p:spPr>
        <p:txBody>
          <a:bodyPr lIns="91440" tIns="45720" rIns="91440" bIns="45720" anchor="b">
            <a:normAutofit/>
          </a:bodyPr>
          <a:lstStyle/>
          <a:p>
            <a:r>
              <a:rPr lang="en-US" sz="5400" dirty="0">
                <a:latin typeface="Times"/>
                <a:cs typeface="Times"/>
              </a:rPr>
              <a:t>Shelter the homeless</a:t>
            </a:r>
            <a:br>
              <a:rPr lang="en-US" sz="5400" dirty="0"/>
            </a:br>
            <a:r>
              <a:rPr lang="en-US" sz="5400" dirty="0">
                <a:latin typeface="Times"/>
                <a:cs typeface="Times"/>
              </a:rPr>
              <a:t>(W</a:t>
            </a:r>
            <a:r>
              <a:rPr lang="en-US" sz="5400" i="1" dirty="0">
                <a:latin typeface="Times"/>
                <a:cs typeface="Times"/>
              </a:rPr>
              <a:t>elcome the stranger</a:t>
            </a:r>
            <a:r>
              <a:rPr lang="en-US" sz="5400" dirty="0">
                <a:latin typeface="Times"/>
                <a:cs typeface="Times"/>
              </a:rPr>
              <a:t>)</a:t>
            </a:r>
          </a:p>
        </p:txBody>
      </p:sp>
    </p:spTree>
    <p:extLst>
      <p:ext uri="{BB962C8B-B14F-4D97-AF65-F5344CB8AC3E}">
        <p14:creationId xmlns:p14="http://schemas.microsoft.com/office/powerpoint/2010/main" val="3663997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A person standing in front of a building&#10;&#10;Description automatically generated">
            <a:extLst>
              <a:ext uri="{FF2B5EF4-FFF2-40B4-BE49-F238E27FC236}">
                <a16:creationId xmlns:a16="http://schemas.microsoft.com/office/drawing/2014/main" id="{782ED90C-560E-47A3-8777-64A5C114C6A7}"/>
              </a:ext>
            </a:extLst>
          </p:cNvPr>
          <p:cNvPicPr>
            <a:picLocks noGrp="1" noChangeAspect="1"/>
          </p:cNvPicPr>
          <p:nvPr>
            <p:ph type="pic" sz="quarter" idx="10"/>
          </p:nvPr>
        </p:nvPicPr>
        <p:blipFill>
          <a:blip r:embed="rId3"/>
          <a:srcRect t="7813" b="7813"/>
          <a:stretch>
            <a:fillRect/>
          </a:stretch>
        </p:blipFill>
        <p:spPr>
          <a:scene3d>
            <a:camera prst="orthographicFront">
              <a:rot lat="0" lon="10799999" rev="0"/>
            </a:camera>
            <a:lightRig rig="threePt" dir="t"/>
          </a:scene3d>
        </p:spPr>
      </p:pic>
      <p:sp>
        <p:nvSpPr>
          <p:cNvPr id="23" name="Text Placeholder 22">
            <a:extLst>
              <a:ext uri="{FF2B5EF4-FFF2-40B4-BE49-F238E27FC236}">
                <a16:creationId xmlns:a16="http://schemas.microsoft.com/office/drawing/2014/main" id="{E8F8D79E-622A-47BA-B52C-841A7FADD814}"/>
              </a:ext>
            </a:extLst>
          </p:cNvPr>
          <p:cNvSpPr>
            <a:spLocks noGrp="1"/>
          </p:cNvSpPr>
          <p:nvPr>
            <p:ph type="body" sz="quarter" idx="12"/>
          </p:nvPr>
        </p:nvSpPr>
        <p:spPr/>
        <p:txBody>
          <a:bodyPr/>
          <a:lstStyle/>
          <a:p>
            <a:r>
              <a:rPr lang="en-US" dirty="0"/>
              <a:t>Photo by Richard Reinhard for CRS</a:t>
            </a:r>
          </a:p>
        </p:txBody>
      </p:sp>
      <p:sp>
        <p:nvSpPr>
          <p:cNvPr id="24" name="Text Placeholder 23">
            <a:extLst>
              <a:ext uri="{FF2B5EF4-FFF2-40B4-BE49-F238E27FC236}">
                <a16:creationId xmlns:a16="http://schemas.microsoft.com/office/drawing/2014/main" id="{C462166A-6CFE-4637-BBCB-CA10CCC3DD87}"/>
              </a:ext>
            </a:extLst>
          </p:cNvPr>
          <p:cNvSpPr>
            <a:spLocks noGrp="1"/>
          </p:cNvSpPr>
          <p:nvPr>
            <p:ph type="body" sz="quarter" idx="13"/>
          </p:nvPr>
        </p:nvSpPr>
        <p:spPr/>
        <p:txBody>
          <a:bodyPr lIns="548640" tIns="45720" rIns="91440" bIns="0" anchor="ctr"/>
          <a:lstStyle/>
          <a:p>
            <a:r>
              <a:rPr lang="en-US" dirty="0">
                <a:latin typeface="Times"/>
                <a:cs typeface="Times"/>
              </a:rPr>
              <a:t>Shelter the homeless (W</a:t>
            </a:r>
            <a:r>
              <a:rPr lang="en-US" i="1" dirty="0">
                <a:latin typeface="Times"/>
                <a:cs typeface="Times"/>
              </a:rPr>
              <a:t>elcome the stranger</a:t>
            </a:r>
            <a:r>
              <a:rPr lang="en-US" dirty="0">
                <a:latin typeface="Times"/>
                <a:cs typeface="Times"/>
              </a:rPr>
              <a:t>)</a:t>
            </a:r>
          </a:p>
        </p:txBody>
      </p:sp>
    </p:spTree>
    <p:extLst>
      <p:ext uri="{BB962C8B-B14F-4D97-AF65-F5344CB8AC3E}">
        <p14:creationId xmlns:p14="http://schemas.microsoft.com/office/powerpoint/2010/main" val="1433487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4FEE-4BBB-7F49-BE67-328073281F8B}"/>
              </a:ext>
            </a:extLst>
          </p:cNvPr>
          <p:cNvSpPr>
            <a:spLocks noGrp="1"/>
          </p:cNvSpPr>
          <p:nvPr>
            <p:ph type="title"/>
          </p:nvPr>
        </p:nvSpPr>
        <p:spPr/>
        <p:txBody>
          <a:bodyPr>
            <a:normAutofit/>
          </a:bodyPr>
          <a:lstStyle/>
          <a:p>
            <a:r>
              <a:rPr lang="en-US" sz="5400"/>
              <a:t>Visit the sick</a:t>
            </a:r>
          </a:p>
        </p:txBody>
      </p:sp>
    </p:spTree>
    <p:extLst>
      <p:ext uri="{BB962C8B-B14F-4D97-AF65-F5344CB8AC3E}">
        <p14:creationId xmlns:p14="http://schemas.microsoft.com/office/powerpoint/2010/main" val="2475721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itting in a room&#10;&#10;Description automatically generated">
            <a:extLst>
              <a:ext uri="{FF2B5EF4-FFF2-40B4-BE49-F238E27FC236}">
                <a16:creationId xmlns:a16="http://schemas.microsoft.com/office/drawing/2014/main" id="{E360D47A-CFE4-45CC-83E6-2A393695B1CD}"/>
              </a:ext>
            </a:extLst>
          </p:cNvPr>
          <p:cNvPicPr>
            <a:picLocks noGrp="1" noChangeAspect="1"/>
          </p:cNvPicPr>
          <p:nvPr>
            <p:ph type="pic" sz="quarter" idx="10"/>
          </p:nvPr>
        </p:nvPicPr>
        <p:blipFill rotWithShape="1">
          <a:blip r:embed="rId3"/>
          <a:srcRect t="2513" b="13217"/>
          <a:stretch/>
        </p:blipFill>
        <p:spPr>
          <a:xfrm>
            <a:off x="20" y="10"/>
            <a:ext cx="12191980" cy="6857990"/>
          </a:xfrm>
          <a:prstGeom prst="rect">
            <a:avLst/>
          </a:prstGeom>
          <a:noFill/>
        </p:spPr>
      </p:pic>
      <p:sp>
        <p:nvSpPr>
          <p:cNvPr id="3" name="Title 2">
            <a:extLst>
              <a:ext uri="{FF2B5EF4-FFF2-40B4-BE49-F238E27FC236}">
                <a16:creationId xmlns:a16="http://schemas.microsoft.com/office/drawing/2014/main" id="{30854F6E-321F-964E-9804-059D073C12AD}"/>
              </a:ext>
            </a:extLst>
          </p:cNvPr>
          <p:cNvSpPr>
            <a:spLocks noGrp="1"/>
          </p:cNvSpPr>
          <p:nvPr>
            <p:ph type="body" sz="quarter" idx="13"/>
          </p:nvPr>
        </p:nvSpPr>
        <p:spPr>
          <a:xfrm>
            <a:off x="0" y="5470168"/>
            <a:ext cx="5588000" cy="914400"/>
          </a:xfrm>
        </p:spPr>
        <p:txBody>
          <a:bodyPr anchor="ctr">
            <a:normAutofit/>
          </a:bodyPr>
          <a:lstStyle/>
          <a:p>
            <a:r>
              <a:rPr lang="en-US"/>
              <a:t>Visit the sick</a:t>
            </a:r>
          </a:p>
        </p:txBody>
      </p:sp>
      <p:sp>
        <p:nvSpPr>
          <p:cNvPr id="6" name="Text Placeholder 2">
            <a:extLst>
              <a:ext uri="{FF2B5EF4-FFF2-40B4-BE49-F238E27FC236}">
                <a16:creationId xmlns:a16="http://schemas.microsoft.com/office/drawing/2014/main" id="{E6D1FAFA-E133-408E-8B7D-FDF17C0BAC13}"/>
              </a:ext>
            </a:extLst>
          </p:cNvPr>
          <p:cNvSpPr>
            <a:spLocks noGrp="1"/>
          </p:cNvSpPr>
          <p:nvPr>
            <p:ph type="body" sz="quarter" idx="12"/>
          </p:nvPr>
        </p:nvSpPr>
        <p:spPr>
          <a:xfrm>
            <a:off x="161026" y="6532563"/>
            <a:ext cx="5417547" cy="179322"/>
          </a:xfrm>
        </p:spPr>
        <p:txBody>
          <a:bodyPr/>
          <a:lstStyle/>
          <a:p>
            <a:r>
              <a:rPr lang="en-US" dirty="0">
                <a:solidFill>
                  <a:schemeClr val="bg1"/>
                </a:solidFill>
              </a:rPr>
              <a:t>Photo by Jim Stipe/CRS</a:t>
            </a:r>
          </a:p>
        </p:txBody>
      </p:sp>
    </p:spTree>
    <p:extLst>
      <p:ext uri="{BB962C8B-B14F-4D97-AF65-F5344CB8AC3E}">
        <p14:creationId xmlns:p14="http://schemas.microsoft.com/office/powerpoint/2010/main" val="247993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4FEE-4BBB-7F49-BE67-328073281F8B}"/>
              </a:ext>
            </a:extLst>
          </p:cNvPr>
          <p:cNvSpPr>
            <a:spLocks noGrp="1"/>
          </p:cNvSpPr>
          <p:nvPr>
            <p:ph type="title"/>
          </p:nvPr>
        </p:nvSpPr>
        <p:spPr>
          <a:xfrm>
            <a:off x="4640580" y="988219"/>
            <a:ext cx="6224065" cy="2897981"/>
          </a:xfrm>
        </p:spPr>
        <p:txBody>
          <a:bodyPr>
            <a:normAutofit/>
          </a:bodyPr>
          <a:lstStyle/>
          <a:p>
            <a:r>
              <a:rPr lang="en-US" sz="5400"/>
              <a:t>Visit the imprisoned</a:t>
            </a:r>
          </a:p>
        </p:txBody>
      </p:sp>
    </p:spTree>
    <p:extLst>
      <p:ext uri="{BB962C8B-B14F-4D97-AF65-F5344CB8AC3E}">
        <p14:creationId xmlns:p14="http://schemas.microsoft.com/office/powerpoint/2010/main" val="2730603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itting at a table&#10;&#10;Description automatically generated">
            <a:extLst>
              <a:ext uri="{FF2B5EF4-FFF2-40B4-BE49-F238E27FC236}">
                <a16:creationId xmlns:a16="http://schemas.microsoft.com/office/drawing/2014/main" id="{83D905A3-B75D-4B6C-8EF6-722B5BB00409}"/>
              </a:ext>
            </a:extLst>
          </p:cNvPr>
          <p:cNvPicPr>
            <a:picLocks noGrp="1" noChangeAspect="1"/>
          </p:cNvPicPr>
          <p:nvPr>
            <p:ph type="pic" sz="quarter" idx="10"/>
          </p:nvPr>
        </p:nvPicPr>
        <p:blipFill rotWithShape="1">
          <a:blip r:embed="rId3"/>
          <a:srcRect t="12084" b="3329"/>
          <a:stretch/>
        </p:blipFill>
        <p:spPr>
          <a:xfrm>
            <a:off x="20" y="10"/>
            <a:ext cx="12191980" cy="6857990"/>
          </a:xfrm>
          <a:prstGeom prst="rect">
            <a:avLst/>
          </a:prstGeom>
          <a:noFill/>
        </p:spPr>
      </p:pic>
      <p:sp>
        <p:nvSpPr>
          <p:cNvPr id="11" name="Text Placeholder 2">
            <a:extLst>
              <a:ext uri="{FF2B5EF4-FFF2-40B4-BE49-F238E27FC236}">
                <a16:creationId xmlns:a16="http://schemas.microsoft.com/office/drawing/2014/main" id="{B0AF733B-91E3-46C8-8A83-29EE4BFC0630}"/>
              </a:ext>
            </a:extLst>
          </p:cNvPr>
          <p:cNvSpPr>
            <a:spLocks noGrp="1"/>
          </p:cNvSpPr>
          <p:nvPr>
            <p:ph type="body" sz="quarter" idx="12"/>
          </p:nvPr>
        </p:nvSpPr>
        <p:spPr>
          <a:xfrm>
            <a:off x="161026" y="6532563"/>
            <a:ext cx="5417547" cy="179322"/>
          </a:xfrm>
        </p:spPr>
        <p:txBody>
          <a:bodyPr/>
          <a:lstStyle/>
          <a:p>
            <a:r>
              <a:rPr lang="en-US" dirty="0">
                <a:solidFill>
                  <a:schemeClr val="bg1"/>
                </a:solidFill>
              </a:rPr>
              <a:t>Photo by Oscar </a:t>
            </a:r>
            <a:r>
              <a:rPr lang="en-US" dirty="0" err="1">
                <a:solidFill>
                  <a:schemeClr val="bg1"/>
                </a:solidFill>
              </a:rPr>
              <a:t>Leiva</a:t>
            </a:r>
            <a:r>
              <a:rPr lang="en-US" dirty="0">
                <a:solidFill>
                  <a:schemeClr val="bg1"/>
                </a:solidFill>
              </a:rPr>
              <a:t>/Silverlight for CRS</a:t>
            </a:r>
          </a:p>
        </p:txBody>
      </p:sp>
      <p:sp>
        <p:nvSpPr>
          <p:cNvPr id="3" name="Title 2">
            <a:extLst>
              <a:ext uri="{FF2B5EF4-FFF2-40B4-BE49-F238E27FC236}">
                <a16:creationId xmlns:a16="http://schemas.microsoft.com/office/drawing/2014/main" id="{30854F6E-321F-964E-9804-059D073C12AD}"/>
              </a:ext>
            </a:extLst>
          </p:cNvPr>
          <p:cNvSpPr>
            <a:spLocks noGrp="1"/>
          </p:cNvSpPr>
          <p:nvPr>
            <p:ph type="body" sz="quarter" idx="13"/>
          </p:nvPr>
        </p:nvSpPr>
        <p:spPr>
          <a:xfrm>
            <a:off x="0" y="5470168"/>
            <a:ext cx="5588000" cy="914400"/>
          </a:xfrm>
        </p:spPr>
        <p:txBody>
          <a:bodyPr anchor="ctr">
            <a:normAutofit/>
          </a:bodyPr>
          <a:lstStyle/>
          <a:p>
            <a:r>
              <a:rPr lang="en-US" dirty="0"/>
              <a:t>Visit the imprisoned</a:t>
            </a:r>
          </a:p>
        </p:txBody>
      </p:sp>
    </p:spTree>
    <p:extLst>
      <p:ext uri="{BB962C8B-B14F-4D97-AF65-F5344CB8AC3E}">
        <p14:creationId xmlns:p14="http://schemas.microsoft.com/office/powerpoint/2010/main" val="1470097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4FEE-4BBB-7F49-BE67-328073281F8B}"/>
              </a:ext>
            </a:extLst>
          </p:cNvPr>
          <p:cNvSpPr>
            <a:spLocks noGrp="1"/>
          </p:cNvSpPr>
          <p:nvPr>
            <p:ph type="title"/>
          </p:nvPr>
        </p:nvSpPr>
        <p:spPr/>
        <p:txBody>
          <a:bodyPr>
            <a:normAutofit/>
          </a:bodyPr>
          <a:lstStyle/>
          <a:p>
            <a:r>
              <a:rPr lang="en-US" sz="5400"/>
              <a:t>Bury the dead</a:t>
            </a:r>
          </a:p>
        </p:txBody>
      </p:sp>
    </p:spTree>
    <p:extLst>
      <p:ext uri="{BB962C8B-B14F-4D97-AF65-F5344CB8AC3E}">
        <p14:creationId xmlns:p14="http://schemas.microsoft.com/office/powerpoint/2010/main" val="4277391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window, building, sitting, front&#10;&#10;Description automatically generated">
            <a:extLst>
              <a:ext uri="{FF2B5EF4-FFF2-40B4-BE49-F238E27FC236}">
                <a16:creationId xmlns:a16="http://schemas.microsoft.com/office/drawing/2014/main" id="{DBF62638-B51A-4C4F-B041-B392A5AE02A3}"/>
              </a:ext>
            </a:extLst>
          </p:cNvPr>
          <p:cNvPicPr>
            <a:picLocks noGrp="1" noChangeAspect="1"/>
          </p:cNvPicPr>
          <p:nvPr>
            <p:ph type="pic" sz="quarter" idx="10"/>
          </p:nvPr>
        </p:nvPicPr>
        <p:blipFill rotWithShape="1">
          <a:blip r:embed="rId3"/>
          <a:srcRect t="7865" b="7865"/>
          <a:stretch/>
        </p:blipFill>
        <p:spPr>
          <a:xfrm>
            <a:off x="20" y="10"/>
            <a:ext cx="12191980" cy="6857990"/>
          </a:xfrm>
          <a:noFill/>
        </p:spPr>
      </p:pic>
      <p:sp>
        <p:nvSpPr>
          <p:cNvPr id="20" name="Text Placeholder 2">
            <a:extLst>
              <a:ext uri="{FF2B5EF4-FFF2-40B4-BE49-F238E27FC236}">
                <a16:creationId xmlns:a16="http://schemas.microsoft.com/office/drawing/2014/main" id="{D6587A24-4B7E-4870-BB8E-52757C5B31FD}"/>
              </a:ext>
            </a:extLst>
          </p:cNvPr>
          <p:cNvSpPr>
            <a:spLocks noGrp="1"/>
          </p:cNvSpPr>
          <p:nvPr>
            <p:ph type="body" sz="quarter" idx="12"/>
          </p:nvPr>
        </p:nvSpPr>
        <p:spPr>
          <a:xfrm>
            <a:off x="161026" y="6532563"/>
            <a:ext cx="5417547" cy="179322"/>
          </a:xfrm>
        </p:spPr>
        <p:txBody>
          <a:bodyPr/>
          <a:lstStyle/>
          <a:p>
            <a:r>
              <a:rPr lang="en-US" dirty="0"/>
              <a:t>Photo by Lauren Carroll/CRS</a:t>
            </a:r>
          </a:p>
        </p:txBody>
      </p:sp>
      <p:sp>
        <p:nvSpPr>
          <p:cNvPr id="3" name="Title 2">
            <a:extLst>
              <a:ext uri="{FF2B5EF4-FFF2-40B4-BE49-F238E27FC236}">
                <a16:creationId xmlns:a16="http://schemas.microsoft.com/office/drawing/2014/main" id="{30854F6E-321F-964E-9804-059D073C12AD}"/>
              </a:ext>
            </a:extLst>
          </p:cNvPr>
          <p:cNvSpPr>
            <a:spLocks noGrp="1"/>
          </p:cNvSpPr>
          <p:nvPr>
            <p:ph type="body" sz="quarter" idx="13"/>
          </p:nvPr>
        </p:nvSpPr>
        <p:spPr>
          <a:xfrm>
            <a:off x="0" y="5470168"/>
            <a:ext cx="5588000" cy="914400"/>
          </a:xfrm>
        </p:spPr>
        <p:txBody>
          <a:bodyPr anchor="ctr">
            <a:normAutofit/>
          </a:bodyPr>
          <a:lstStyle/>
          <a:p>
            <a:r>
              <a:rPr lang="en-US"/>
              <a:t>Bury the dead</a:t>
            </a:r>
          </a:p>
        </p:txBody>
      </p:sp>
    </p:spTree>
    <p:extLst>
      <p:ext uri="{BB962C8B-B14F-4D97-AF65-F5344CB8AC3E}">
        <p14:creationId xmlns:p14="http://schemas.microsoft.com/office/powerpoint/2010/main" val="687019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7DD510-37EE-4F78-9F46-8952F96DB1DA}"/>
              </a:ext>
            </a:extLst>
          </p:cNvPr>
          <p:cNvSpPr>
            <a:spLocks noGrp="1"/>
          </p:cNvSpPr>
          <p:nvPr>
            <p:ph sz="half" idx="2"/>
          </p:nvPr>
        </p:nvSpPr>
        <p:spPr>
          <a:xfrm>
            <a:off x="839788" y="1594885"/>
            <a:ext cx="5157787" cy="4624940"/>
          </a:xfrm>
        </p:spPr>
        <p:txBody>
          <a:bodyPr/>
          <a:lstStyle/>
          <a:p>
            <a:pPr marL="0" indent="0">
              <a:buNone/>
            </a:pPr>
            <a:r>
              <a:rPr lang="en-US" b="1" dirty="0"/>
              <a:t>Feed the hungry</a:t>
            </a:r>
          </a:p>
          <a:p>
            <a:r>
              <a:rPr lang="en-US" dirty="0">
                <a:hlinkClick r:id="rId3"/>
              </a:rPr>
              <a:t>Pope Francis has lunch with 1,500 people in need on World Day of Poor </a:t>
            </a:r>
            <a:endParaRPr lang="en-US" dirty="0"/>
          </a:p>
          <a:p>
            <a:pPr marL="0" indent="0">
              <a:buNone/>
            </a:pPr>
            <a:endParaRPr lang="en-US" dirty="0"/>
          </a:p>
          <a:p>
            <a:pPr marL="0" indent="0">
              <a:buNone/>
            </a:pPr>
            <a:r>
              <a:rPr lang="en-US" b="1" dirty="0"/>
              <a:t>Give drink to the thirsty</a:t>
            </a:r>
          </a:p>
          <a:p>
            <a:r>
              <a:rPr lang="en-US" dirty="0">
                <a:hlinkClick r:id="rId4"/>
              </a:rPr>
              <a:t>Pope Francis: "Water" the most essential element for life </a:t>
            </a:r>
            <a:endParaRPr lang="en-US" dirty="0"/>
          </a:p>
          <a:p>
            <a:endParaRPr lang="en-US" dirty="0"/>
          </a:p>
          <a:p>
            <a:endParaRPr lang="en-US" dirty="0"/>
          </a:p>
        </p:txBody>
      </p:sp>
      <p:sp>
        <p:nvSpPr>
          <p:cNvPr id="7" name="Content Placeholder 6">
            <a:extLst>
              <a:ext uri="{FF2B5EF4-FFF2-40B4-BE49-F238E27FC236}">
                <a16:creationId xmlns:a16="http://schemas.microsoft.com/office/drawing/2014/main" id="{5C96C257-833A-4FD8-B46E-49562811BD60}"/>
              </a:ext>
            </a:extLst>
          </p:cNvPr>
          <p:cNvSpPr>
            <a:spLocks noGrp="1"/>
          </p:cNvSpPr>
          <p:nvPr>
            <p:ph sz="quarter" idx="4"/>
          </p:nvPr>
        </p:nvSpPr>
        <p:spPr>
          <a:xfrm>
            <a:off x="6172200" y="1594884"/>
            <a:ext cx="5183188" cy="4624940"/>
          </a:xfrm>
        </p:spPr>
        <p:txBody>
          <a:bodyPr/>
          <a:lstStyle/>
          <a:p>
            <a:pPr marL="0" indent="0">
              <a:buNone/>
            </a:pPr>
            <a:r>
              <a:rPr lang="en-US" b="1" dirty="0"/>
              <a:t>Clothe the naked</a:t>
            </a:r>
          </a:p>
          <a:p>
            <a:r>
              <a:rPr lang="en-US" dirty="0">
                <a:hlinkClick r:id="rId5"/>
              </a:rPr>
              <a:t>Pope Francis opens a laundromat for the homeless </a:t>
            </a:r>
            <a:endParaRPr lang="en-US" dirty="0"/>
          </a:p>
          <a:p>
            <a:endParaRPr lang="en-US" dirty="0"/>
          </a:p>
          <a:p>
            <a:pPr marL="0" indent="0">
              <a:buNone/>
            </a:pPr>
            <a:r>
              <a:rPr lang="en-US" b="1" dirty="0"/>
              <a:t>Shelter the homeless (</a:t>
            </a:r>
            <a:r>
              <a:rPr lang="en-US" b="1" i="1" dirty="0"/>
              <a:t>Welcome the stranger</a:t>
            </a:r>
            <a:r>
              <a:rPr lang="en-US" b="1" dirty="0"/>
              <a:t>)</a:t>
            </a:r>
          </a:p>
          <a:p>
            <a:r>
              <a:rPr lang="en-US" dirty="0">
                <a:hlinkClick r:id="rId6"/>
              </a:rPr>
              <a:t>Pope tells a refugee’s story</a:t>
            </a:r>
            <a:endParaRPr lang="en-US" dirty="0"/>
          </a:p>
          <a:p>
            <a:endParaRPr lang="en-US" dirty="0"/>
          </a:p>
          <a:p>
            <a:pPr marL="0" indent="0">
              <a:buNone/>
            </a:pPr>
            <a:endParaRPr lang="en-US" dirty="0"/>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dirty="0"/>
              <a:t>Pope Francis and the Works of Mercy (videos)</a:t>
            </a:r>
          </a:p>
        </p:txBody>
      </p:sp>
    </p:spTree>
    <p:extLst>
      <p:ext uri="{BB962C8B-B14F-4D97-AF65-F5344CB8AC3E}">
        <p14:creationId xmlns:p14="http://schemas.microsoft.com/office/powerpoint/2010/main" val="1942839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7DD510-37EE-4F78-9F46-8952F96DB1DA}"/>
              </a:ext>
            </a:extLst>
          </p:cNvPr>
          <p:cNvSpPr>
            <a:spLocks noGrp="1"/>
          </p:cNvSpPr>
          <p:nvPr>
            <p:ph sz="half" idx="2"/>
          </p:nvPr>
        </p:nvSpPr>
        <p:spPr>
          <a:xfrm>
            <a:off x="839788" y="1594885"/>
            <a:ext cx="5157787" cy="4624940"/>
          </a:xfrm>
        </p:spPr>
        <p:txBody>
          <a:bodyPr/>
          <a:lstStyle/>
          <a:p>
            <a:pPr marL="0" indent="0">
              <a:buNone/>
            </a:pPr>
            <a:r>
              <a:rPr lang="en-US" b="1" dirty="0"/>
              <a:t>Visit the sick</a:t>
            </a:r>
          </a:p>
          <a:p>
            <a:r>
              <a:rPr lang="en-US" dirty="0">
                <a:hlinkClick r:id="rId3"/>
              </a:rPr>
              <a:t>Pope Francis visits the terminally ill in Paraguay</a:t>
            </a:r>
            <a:endParaRPr lang="en-US" dirty="0"/>
          </a:p>
          <a:p>
            <a:endParaRPr lang="en-US" dirty="0"/>
          </a:p>
          <a:p>
            <a:pPr marL="0" indent="0">
              <a:buNone/>
            </a:pPr>
            <a:r>
              <a:rPr lang="en-US" b="1" dirty="0"/>
              <a:t>Visit the imprisoned</a:t>
            </a:r>
          </a:p>
          <a:p>
            <a:r>
              <a:rPr lang="fr-FR" dirty="0">
                <a:hlinkClick r:id="rId4"/>
              </a:rPr>
              <a:t>Pope Francis visits Philadelphia prison</a:t>
            </a:r>
            <a:endParaRPr lang="fr-FR" dirty="0"/>
          </a:p>
          <a:p>
            <a:endParaRPr lang="en-US" dirty="0"/>
          </a:p>
          <a:p>
            <a:endParaRPr lang="en-US" dirty="0"/>
          </a:p>
        </p:txBody>
      </p:sp>
      <p:sp>
        <p:nvSpPr>
          <p:cNvPr id="7" name="Content Placeholder 6">
            <a:extLst>
              <a:ext uri="{FF2B5EF4-FFF2-40B4-BE49-F238E27FC236}">
                <a16:creationId xmlns:a16="http://schemas.microsoft.com/office/drawing/2014/main" id="{5C96C257-833A-4FD8-B46E-49562811BD60}"/>
              </a:ext>
            </a:extLst>
          </p:cNvPr>
          <p:cNvSpPr>
            <a:spLocks noGrp="1"/>
          </p:cNvSpPr>
          <p:nvPr>
            <p:ph sz="quarter" idx="4"/>
          </p:nvPr>
        </p:nvSpPr>
        <p:spPr>
          <a:xfrm>
            <a:off x="6172200" y="1594884"/>
            <a:ext cx="5183188" cy="4624940"/>
          </a:xfrm>
        </p:spPr>
        <p:txBody>
          <a:bodyPr/>
          <a:lstStyle/>
          <a:p>
            <a:pPr marL="0" indent="0">
              <a:buNone/>
            </a:pPr>
            <a:r>
              <a:rPr lang="en-US" b="1" dirty="0"/>
              <a:t>Bury the dead</a:t>
            </a:r>
          </a:p>
          <a:p>
            <a:r>
              <a:rPr lang="en-US" dirty="0">
                <a:hlinkClick r:id="rId5"/>
              </a:rPr>
              <a:t>Pope Francis consoles a boy who asked if his non-believing father is in Heaven</a:t>
            </a:r>
            <a:endParaRPr lang="en-US" dirty="0"/>
          </a:p>
          <a:p>
            <a:endParaRPr lang="en-US" dirty="0"/>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dirty="0"/>
              <a:t>Pope Francis and the Works of Mercy (videos)</a:t>
            </a:r>
          </a:p>
        </p:txBody>
      </p:sp>
    </p:spTree>
    <p:extLst>
      <p:ext uri="{BB962C8B-B14F-4D97-AF65-F5344CB8AC3E}">
        <p14:creationId xmlns:p14="http://schemas.microsoft.com/office/powerpoint/2010/main" val="2056335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AEBEB-9701-444A-9A76-299F24A48559}"/>
              </a:ext>
            </a:extLst>
          </p:cNvPr>
          <p:cNvSpPr>
            <a:spLocks noGrp="1"/>
          </p:cNvSpPr>
          <p:nvPr>
            <p:ph idx="1"/>
          </p:nvPr>
        </p:nvSpPr>
        <p:spPr/>
        <p:txBody>
          <a:bodyPr/>
          <a:lstStyle/>
          <a:p>
            <a:pPr marL="0" indent="0">
              <a:buNone/>
            </a:pPr>
            <a:r>
              <a:rPr lang="en-US" sz="4000"/>
              <a:t>Spreading God’s mercy is central to the mission of the Catholic Church. The Church calls on us to reach out to God’s people in body and spirit. When we honor the life and dignity of a fellow person, sharing what we have with another, we are practicing the </a:t>
            </a:r>
            <a:r>
              <a:rPr lang="en-US" sz="4000" b="1"/>
              <a:t>corporal works of mercy</a:t>
            </a:r>
            <a:r>
              <a:rPr lang="en-US" sz="4000"/>
              <a:t>.</a:t>
            </a:r>
          </a:p>
        </p:txBody>
      </p:sp>
      <p:sp>
        <p:nvSpPr>
          <p:cNvPr id="3" name="Title 2">
            <a:extLst>
              <a:ext uri="{FF2B5EF4-FFF2-40B4-BE49-F238E27FC236}">
                <a16:creationId xmlns:a16="http://schemas.microsoft.com/office/drawing/2014/main" id="{30854F6E-321F-964E-9804-059D073C12AD}"/>
              </a:ext>
            </a:extLst>
          </p:cNvPr>
          <p:cNvSpPr>
            <a:spLocks noGrp="1"/>
          </p:cNvSpPr>
          <p:nvPr>
            <p:ph type="title"/>
          </p:nvPr>
        </p:nvSpPr>
        <p:spPr/>
        <p:txBody>
          <a:bodyPr/>
          <a:lstStyle/>
          <a:p>
            <a:r>
              <a:rPr lang="en-US"/>
              <a:t>The Corporal Works of Mercy</a:t>
            </a:r>
          </a:p>
        </p:txBody>
      </p:sp>
    </p:spTree>
    <p:extLst>
      <p:ext uri="{BB962C8B-B14F-4D97-AF65-F5344CB8AC3E}">
        <p14:creationId xmlns:p14="http://schemas.microsoft.com/office/powerpoint/2010/main" val="1651739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82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94B529-C035-A04C-891D-83AA12954C7D}"/>
              </a:ext>
            </a:extLst>
          </p:cNvPr>
          <p:cNvSpPr>
            <a:spLocks noGrp="1"/>
          </p:cNvSpPr>
          <p:nvPr>
            <p:ph sz="half" idx="2"/>
          </p:nvPr>
        </p:nvSpPr>
        <p:spPr>
          <a:xfrm>
            <a:off x="839788" y="1623060"/>
            <a:ext cx="10512424" cy="4869814"/>
          </a:xfrm>
        </p:spPr>
        <p:txBody>
          <a:bodyPr/>
          <a:lstStyle/>
          <a:p>
            <a:pPr marL="514350" indent="-514350">
              <a:buFont typeface="+mj-lt"/>
              <a:buAutoNum type="arabicPeriod"/>
            </a:pPr>
            <a:r>
              <a:rPr lang="en-US" sz="3600" dirty="0"/>
              <a:t>Feed the hungry</a:t>
            </a:r>
          </a:p>
          <a:p>
            <a:pPr marL="514350" indent="-514350">
              <a:buFont typeface="+mj-lt"/>
              <a:buAutoNum type="arabicPeriod"/>
            </a:pPr>
            <a:r>
              <a:rPr lang="en-US" sz="3600" dirty="0"/>
              <a:t>Give drink to the thirsty</a:t>
            </a:r>
          </a:p>
          <a:p>
            <a:pPr marL="514350" indent="-514350">
              <a:buFont typeface="+mj-lt"/>
              <a:buAutoNum type="arabicPeriod"/>
            </a:pPr>
            <a:r>
              <a:rPr lang="en-US" sz="3600" dirty="0"/>
              <a:t>Clothe the naked</a:t>
            </a:r>
          </a:p>
          <a:p>
            <a:pPr marL="514350" indent="-514350">
              <a:buFont typeface="+mj-lt"/>
              <a:buAutoNum type="arabicPeriod"/>
            </a:pPr>
            <a:r>
              <a:rPr lang="en-US" sz="3600" dirty="0"/>
              <a:t>Shelter the homeless</a:t>
            </a:r>
          </a:p>
          <a:p>
            <a:pPr marL="514350" indent="-514350">
              <a:buFont typeface="+mj-lt"/>
              <a:buAutoNum type="arabicPeriod"/>
            </a:pPr>
            <a:r>
              <a:rPr lang="en-US" sz="3600" dirty="0"/>
              <a:t>Visit the sick</a:t>
            </a:r>
          </a:p>
          <a:p>
            <a:pPr marL="514350" indent="-514350">
              <a:buFont typeface="+mj-lt"/>
              <a:buAutoNum type="arabicPeriod"/>
            </a:pPr>
            <a:r>
              <a:rPr lang="en-US" sz="3600" dirty="0"/>
              <a:t>Visit the imprisoned</a:t>
            </a:r>
          </a:p>
          <a:p>
            <a:pPr marL="514350" indent="-514350">
              <a:buFont typeface="+mj-lt"/>
              <a:buAutoNum type="arabicPeriod"/>
            </a:pPr>
            <a:r>
              <a:rPr lang="en-US" sz="3600" dirty="0"/>
              <a:t>Bury the dead</a:t>
            </a:r>
          </a:p>
        </p:txBody>
      </p:sp>
      <p:sp>
        <p:nvSpPr>
          <p:cNvPr id="6" name="Title 5">
            <a:extLst>
              <a:ext uri="{FF2B5EF4-FFF2-40B4-BE49-F238E27FC236}">
                <a16:creationId xmlns:a16="http://schemas.microsoft.com/office/drawing/2014/main" id="{66AA85D4-0BFA-4642-9A52-827EE87E6FA2}"/>
              </a:ext>
            </a:extLst>
          </p:cNvPr>
          <p:cNvSpPr>
            <a:spLocks noGrp="1"/>
          </p:cNvSpPr>
          <p:nvPr>
            <p:ph type="title"/>
          </p:nvPr>
        </p:nvSpPr>
        <p:spPr/>
        <p:txBody>
          <a:bodyPr/>
          <a:lstStyle/>
          <a:p>
            <a:r>
              <a:rPr lang="en-US"/>
              <a:t>The Corporal Works of Mercy</a:t>
            </a:r>
          </a:p>
        </p:txBody>
      </p:sp>
    </p:spTree>
    <p:extLst>
      <p:ext uri="{BB962C8B-B14F-4D97-AF65-F5344CB8AC3E}">
        <p14:creationId xmlns:p14="http://schemas.microsoft.com/office/powerpoint/2010/main" val="1788975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4FEE-4BBB-7F49-BE67-328073281F8B}"/>
              </a:ext>
            </a:extLst>
          </p:cNvPr>
          <p:cNvSpPr>
            <a:spLocks noGrp="1"/>
          </p:cNvSpPr>
          <p:nvPr>
            <p:ph type="title"/>
          </p:nvPr>
        </p:nvSpPr>
        <p:spPr/>
        <p:txBody>
          <a:bodyPr>
            <a:normAutofit/>
          </a:bodyPr>
          <a:lstStyle/>
          <a:p>
            <a:r>
              <a:rPr lang="en-US" sz="5400"/>
              <a:t>Feed the hungry</a:t>
            </a:r>
          </a:p>
        </p:txBody>
      </p:sp>
    </p:spTree>
    <p:extLst>
      <p:ext uri="{BB962C8B-B14F-4D97-AF65-F5344CB8AC3E}">
        <p14:creationId xmlns:p14="http://schemas.microsoft.com/office/powerpoint/2010/main" val="1920782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itting at a table eating food&#10;&#10;Description automatically generated">
            <a:extLst>
              <a:ext uri="{FF2B5EF4-FFF2-40B4-BE49-F238E27FC236}">
                <a16:creationId xmlns:a16="http://schemas.microsoft.com/office/drawing/2014/main" id="{76BDA945-4A00-481F-BA64-F5EE32F50946}"/>
              </a:ext>
            </a:extLst>
          </p:cNvPr>
          <p:cNvPicPr>
            <a:picLocks noGrp="1" noChangeAspect="1"/>
          </p:cNvPicPr>
          <p:nvPr>
            <p:ph type="pic" sz="quarter" idx="10"/>
          </p:nvPr>
        </p:nvPicPr>
        <p:blipFill rotWithShape="1">
          <a:blip r:embed="rId3"/>
          <a:srcRect b="15730"/>
          <a:stretch/>
        </p:blipFill>
        <p:spPr>
          <a:xfrm>
            <a:off x="20" y="10"/>
            <a:ext cx="12191980" cy="6857990"/>
          </a:xfrm>
          <a:prstGeom prst="rect">
            <a:avLst/>
          </a:prstGeom>
          <a:noFill/>
        </p:spPr>
      </p:pic>
      <p:sp>
        <p:nvSpPr>
          <p:cNvPr id="3" name="Title 2">
            <a:extLst>
              <a:ext uri="{FF2B5EF4-FFF2-40B4-BE49-F238E27FC236}">
                <a16:creationId xmlns:a16="http://schemas.microsoft.com/office/drawing/2014/main" id="{30854F6E-321F-964E-9804-059D073C12AD}"/>
              </a:ext>
            </a:extLst>
          </p:cNvPr>
          <p:cNvSpPr>
            <a:spLocks noGrp="1"/>
          </p:cNvSpPr>
          <p:nvPr>
            <p:ph type="body" sz="quarter" idx="13"/>
          </p:nvPr>
        </p:nvSpPr>
        <p:spPr>
          <a:xfrm>
            <a:off x="0" y="5470168"/>
            <a:ext cx="5588000" cy="914400"/>
          </a:xfrm>
        </p:spPr>
        <p:txBody>
          <a:bodyPr anchor="ctr">
            <a:normAutofit/>
          </a:bodyPr>
          <a:lstStyle/>
          <a:p>
            <a:r>
              <a:rPr lang="en-US"/>
              <a:t>Feed the </a:t>
            </a:r>
            <a:r>
              <a:rPr lang="en-US" dirty="0"/>
              <a:t>hungry</a:t>
            </a:r>
            <a:endParaRPr lang="en-US"/>
          </a:p>
        </p:txBody>
      </p:sp>
      <p:sp>
        <p:nvSpPr>
          <p:cNvPr id="6" name="Text Placeholder 2">
            <a:extLst>
              <a:ext uri="{FF2B5EF4-FFF2-40B4-BE49-F238E27FC236}">
                <a16:creationId xmlns:a16="http://schemas.microsoft.com/office/drawing/2014/main" id="{CB1D46F9-825E-4A20-989D-0941638F0D86}"/>
              </a:ext>
            </a:extLst>
          </p:cNvPr>
          <p:cNvSpPr>
            <a:spLocks noGrp="1"/>
          </p:cNvSpPr>
          <p:nvPr>
            <p:ph type="body" sz="quarter" idx="12"/>
          </p:nvPr>
        </p:nvSpPr>
        <p:spPr>
          <a:xfrm>
            <a:off x="161026" y="6532563"/>
            <a:ext cx="5417547" cy="179322"/>
          </a:xfrm>
        </p:spPr>
        <p:txBody>
          <a:bodyPr/>
          <a:lstStyle/>
          <a:p>
            <a:r>
              <a:rPr lang="en-US" dirty="0">
                <a:solidFill>
                  <a:schemeClr val="bg1"/>
                </a:solidFill>
              </a:rPr>
              <a:t>Photo by Jennifer Hardy/CRS</a:t>
            </a:r>
          </a:p>
        </p:txBody>
      </p:sp>
    </p:spTree>
    <p:extLst>
      <p:ext uri="{BB962C8B-B14F-4D97-AF65-F5344CB8AC3E}">
        <p14:creationId xmlns:p14="http://schemas.microsoft.com/office/powerpoint/2010/main" val="1696763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4FEE-4BBB-7F49-BE67-328073281F8B}"/>
              </a:ext>
            </a:extLst>
          </p:cNvPr>
          <p:cNvSpPr>
            <a:spLocks noGrp="1"/>
          </p:cNvSpPr>
          <p:nvPr>
            <p:ph type="title"/>
          </p:nvPr>
        </p:nvSpPr>
        <p:spPr>
          <a:xfrm>
            <a:off x="3040380" y="988219"/>
            <a:ext cx="7824265" cy="2852737"/>
          </a:xfrm>
        </p:spPr>
        <p:txBody>
          <a:bodyPr>
            <a:normAutofit/>
          </a:bodyPr>
          <a:lstStyle/>
          <a:p>
            <a:r>
              <a:rPr lang="en-US" sz="5400"/>
              <a:t>Give drink to the thirsty </a:t>
            </a:r>
          </a:p>
        </p:txBody>
      </p:sp>
    </p:spTree>
    <p:extLst>
      <p:ext uri="{BB962C8B-B14F-4D97-AF65-F5344CB8AC3E}">
        <p14:creationId xmlns:p14="http://schemas.microsoft.com/office/powerpoint/2010/main" val="2294767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tanding around a table&#10;&#10;Description automatically generated">
            <a:extLst>
              <a:ext uri="{FF2B5EF4-FFF2-40B4-BE49-F238E27FC236}">
                <a16:creationId xmlns:a16="http://schemas.microsoft.com/office/drawing/2014/main" id="{08366478-82E3-42B7-AAE1-4C7C04F8017D}"/>
              </a:ext>
            </a:extLst>
          </p:cNvPr>
          <p:cNvPicPr>
            <a:picLocks noGrp="1" noChangeAspect="1"/>
          </p:cNvPicPr>
          <p:nvPr>
            <p:ph type="pic" sz="quarter" idx="10"/>
          </p:nvPr>
        </p:nvPicPr>
        <p:blipFill rotWithShape="1">
          <a:blip r:embed="rId3"/>
          <a:srcRect b="15730"/>
          <a:stretch/>
        </p:blipFill>
        <p:spPr>
          <a:xfrm>
            <a:off x="20" y="10"/>
            <a:ext cx="12191980" cy="6857990"/>
          </a:xfrm>
          <a:prstGeom prst="rect">
            <a:avLst/>
          </a:prstGeom>
          <a:noFill/>
        </p:spPr>
      </p:pic>
      <p:sp>
        <p:nvSpPr>
          <p:cNvPr id="3" name="Title 2">
            <a:extLst>
              <a:ext uri="{FF2B5EF4-FFF2-40B4-BE49-F238E27FC236}">
                <a16:creationId xmlns:a16="http://schemas.microsoft.com/office/drawing/2014/main" id="{30854F6E-321F-964E-9804-059D073C12AD}"/>
              </a:ext>
            </a:extLst>
          </p:cNvPr>
          <p:cNvSpPr>
            <a:spLocks noGrp="1"/>
          </p:cNvSpPr>
          <p:nvPr>
            <p:ph type="body" sz="quarter" idx="13"/>
          </p:nvPr>
        </p:nvSpPr>
        <p:spPr>
          <a:xfrm>
            <a:off x="0" y="5470168"/>
            <a:ext cx="5588000" cy="914400"/>
          </a:xfrm>
        </p:spPr>
        <p:txBody>
          <a:bodyPr anchor="ctr">
            <a:normAutofit/>
          </a:bodyPr>
          <a:lstStyle/>
          <a:p>
            <a:r>
              <a:rPr lang="en-US" sz="3300"/>
              <a:t>Give </a:t>
            </a:r>
            <a:r>
              <a:rPr lang="en-US" sz="3300" dirty="0"/>
              <a:t>drink </a:t>
            </a:r>
            <a:r>
              <a:rPr lang="en-US" sz="3300"/>
              <a:t>to the </a:t>
            </a:r>
            <a:r>
              <a:rPr lang="en-US" sz="3300" dirty="0"/>
              <a:t>thirsty</a:t>
            </a:r>
            <a:endParaRPr lang="en-US" sz="3300"/>
          </a:p>
        </p:txBody>
      </p:sp>
      <p:sp>
        <p:nvSpPr>
          <p:cNvPr id="6" name="Text Placeholder 2">
            <a:extLst>
              <a:ext uri="{FF2B5EF4-FFF2-40B4-BE49-F238E27FC236}">
                <a16:creationId xmlns:a16="http://schemas.microsoft.com/office/drawing/2014/main" id="{25F2AD2B-338E-4380-8AA3-30C14B382694}"/>
              </a:ext>
            </a:extLst>
          </p:cNvPr>
          <p:cNvSpPr>
            <a:spLocks noGrp="1"/>
          </p:cNvSpPr>
          <p:nvPr>
            <p:ph type="body" sz="quarter" idx="12"/>
          </p:nvPr>
        </p:nvSpPr>
        <p:spPr>
          <a:xfrm>
            <a:off x="161026" y="6532563"/>
            <a:ext cx="5417547" cy="179322"/>
          </a:xfrm>
        </p:spPr>
        <p:txBody>
          <a:bodyPr/>
          <a:lstStyle/>
          <a:p>
            <a:r>
              <a:rPr lang="en-US" dirty="0">
                <a:solidFill>
                  <a:schemeClr val="bg1"/>
                </a:solidFill>
              </a:rPr>
              <a:t>Photo by Oscar </a:t>
            </a:r>
            <a:r>
              <a:rPr lang="en-US" dirty="0" err="1">
                <a:solidFill>
                  <a:schemeClr val="bg1"/>
                </a:solidFill>
              </a:rPr>
              <a:t>Leiva</a:t>
            </a:r>
            <a:r>
              <a:rPr lang="en-US" dirty="0">
                <a:solidFill>
                  <a:schemeClr val="bg1"/>
                </a:solidFill>
              </a:rPr>
              <a:t>/Silverlight for CRS</a:t>
            </a:r>
          </a:p>
        </p:txBody>
      </p:sp>
    </p:spTree>
    <p:extLst>
      <p:ext uri="{BB962C8B-B14F-4D97-AF65-F5344CB8AC3E}">
        <p14:creationId xmlns:p14="http://schemas.microsoft.com/office/powerpoint/2010/main" val="718187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4FEE-4BBB-7F49-BE67-328073281F8B}"/>
              </a:ext>
            </a:extLst>
          </p:cNvPr>
          <p:cNvSpPr>
            <a:spLocks noGrp="1"/>
          </p:cNvSpPr>
          <p:nvPr>
            <p:ph type="title"/>
          </p:nvPr>
        </p:nvSpPr>
        <p:spPr>
          <a:xfrm>
            <a:off x="5349240" y="988219"/>
            <a:ext cx="5515405" cy="2897981"/>
          </a:xfrm>
        </p:spPr>
        <p:txBody>
          <a:bodyPr>
            <a:normAutofit/>
          </a:bodyPr>
          <a:lstStyle/>
          <a:p>
            <a:r>
              <a:rPr lang="en-US" sz="5400"/>
              <a:t>Clothe the naked</a:t>
            </a:r>
          </a:p>
        </p:txBody>
      </p:sp>
    </p:spTree>
    <p:extLst>
      <p:ext uri="{BB962C8B-B14F-4D97-AF65-F5344CB8AC3E}">
        <p14:creationId xmlns:p14="http://schemas.microsoft.com/office/powerpoint/2010/main" val="2344425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person, hat, sitting&#10;&#10;Description automatically generated">
            <a:extLst>
              <a:ext uri="{FF2B5EF4-FFF2-40B4-BE49-F238E27FC236}">
                <a16:creationId xmlns:a16="http://schemas.microsoft.com/office/drawing/2014/main" id="{9D7F633E-A7C5-4E20-A576-0A31AA5E8623}"/>
              </a:ext>
            </a:extLst>
          </p:cNvPr>
          <p:cNvPicPr>
            <a:picLocks noGrp="1" noChangeAspect="1"/>
          </p:cNvPicPr>
          <p:nvPr>
            <p:ph type="pic" sz="quarter" idx="10"/>
          </p:nvPr>
        </p:nvPicPr>
        <p:blipFill rotWithShape="1">
          <a:blip r:embed="rId3"/>
          <a:srcRect t="8636" b="9247"/>
          <a:stretch/>
        </p:blipFill>
        <p:spPr>
          <a:xfrm>
            <a:off x="20" y="10"/>
            <a:ext cx="12191980" cy="6857990"/>
          </a:xfrm>
          <a:prstGeom prst="rect">
            <a:avLst/>
          </a:prstGeom>
          <a:noFill/>
        </p:spPr>
      </p:pic>
      <p:sp>
        <p:nvSpPr>
          <p:cNvPr id="3" name="Title 2">
            <a:extLst>
              <a:ext uri="{FF2B5EF4-FFF2-40B4-BE49-F238E27FC236}">
                <a16:creationId xmlns:a16="http://schemas.microsoft.com/office/drawing/2014/main" id="{30854F6E-321F-964E-9804-059D073C12AD}"/>
              </a:ext>
            </a:extLst>
          </p:cNvPr>
          <p:cNvSpPr>
            <a:spLocks noGrp="1"/>
          </p:cNvSpPr>
          <p:nvPr>
            <p:ph type="body" sz="quarter" idx="13"/>
          </p:nvPr>
        </p:nvSpPr>
        <p:spPr>
          <a:xfrm>
            <a:off x="0" y="5470168"/>
            <a:ext cx="5588000" cy="914400"/>
          </a:xfrm>
        </p:spPr>
        <p:txBody>
          <a:bodyPr anchor="ctr">
            <a:normAutofit/>
          </a:bodyPr>
          <a:lstStyle/>
          <a:p>
            <a:r>
              <a:rPr lang="en-US"/>
              <a:t>Clothe the </a:t>
            </a:r>
            <a:r>
              <a:rPr lang="en-US" dirty="0"/>
              <a:t>naked</a:t>
            </a:r>
            <a:endParaRPr lang="en-US"/>
          </a:p>
        </p:txBody>
      </p:sp>
      <p:sp>
        <p:nvSpPr>
          <p:cNvPr id="6" name="Text Placeholder 2">
            <a:extLst>
              <a:ext uri="{FF2B5EF4-FFF2-40B4-BE49-F238E27FC236}">
                <a16:creationId xmlns:a16="http://schemas.microsoft.com/office/drawing/2014/main" id="{B44ADA12-EB6B-4678-A91D-414A3E919AF4}"/>
              </a:ext>
            </a:extLst>
          </p:cNvPr>
          <p:cNvSpPr>
            <a:spLocks noGrp="1"/>
          </p:cNvSpPr>
          <p:nvPr>
            <p:ph type="body" sz="quarter" idx="12"/>
          </p:nvPr>
        </p:nvSpPr>
        <p:spPr>
          <a:xfrm>
            <a:off x="161026" y="6532563"/>
            <a:ext cx="5417547" cy="179322"/>
          </a:xfrm>
        </p:spPr>
        <p:txBody>
          <a:bodyPr/>
          <a:lstStyle/>
          <a:p>
            <a:r>
              <a:rPr lang="en-US" dirty="0">
                <a:solidFill>
                  <a:schemeClr val="bg1"/>
                </a:solidFill>
              </a:rPr>
              <a:t>Photo by Dooshima Tsee/CRS</a:t>
            </a:r>
          </a:p>
        </p:txBody>
      </p:sp>
    </p:spTree>
    <p:extLst>
      <p:ext uri="{BB962C8B-B14F-4D97-AF65-F5344CB8AC3E}">
        <p14:creationId xmlns:p14="http://schemas.microsoft.com/office/powerpoint/2010/main" val="475413539"/>
      </p:ext>
    </p:extLst>
  </p:cSld>
  <p:clrMapOvr>
    <a:masterClrMapping/>
  </p:clrMapOvr>
</p:sld>
</file>

<file path=ppt/theme/theme1.xml><?xml version="1.0" encoding="utf-8"?>
<a:theme xmlns:a="http://schemas.openxmlformats.org/drawingml/2006/main" name="CRS Rice Bowl 2021">
  <a:themeElements>
    <a:clrScheme name="CRS Rice Bowl 2021">
      <a:dk1>
        <a:srgbClr val="000000"/>
      </a:dk1>
      <a:lt1>
        <a:srgbClr val="FFFFFF"/>
      </a:lt1>
      <a:dk2>
        <a:srgbClr val="9253A1"/>
      </a:dk2>
      <a:lt2>
        <a:srgbClr val="00BCE7"/>
      </a:lt2>
      <a:accent1>
        <a:srgbClr val="92538B"/>
      </a:accent1>
      <a:accent2>
        <a:srgbClr val="E7B720"/>
      </a:accent2>
      <a:accent3>
        <a:srgbClr val="79A02C"/>
      </a:accent3>
      <a:accent4>
        <a:srgbClr val="EF6E0B"/>
      </a:accent4>
      <a:accent5>
        <a:srgbClr val="0099A9"/>
      </a:accent5>
      <a:accent6>
        <a:srgbClr val="00468B"/>
      </a:accent6>
      <a:hlink>
        <a:srgbClr val="00A2C7"/>
      </a:hlink>
      <a:folHlink>
        <a:srgbClr val="9053A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S Rice Bowl 2021" id="{C9D5E47C-0F8B-E949-B876-D817DA87BF93}" vid="{578BF52A-ACDF-7C49-A6C4-939D8CABD3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C1BC76D57C3A41BA29A2848BE114D6" ma:contentTypeVersion="12" ma:contentTypeDescription="Create a new document." ma:contentTypeScope="" ma:versionID="e9a33af865f7b1945b889b9e727e4f6b">
  <xsd:schema xmlns:xsd="http://www.w3.org/2001/XMLSchema" xmlns:xs="http://www.w3.org/2001/XMLSchema" xmlns:p="http://schemas.microsoft.com/office/2006/metadata/properties" xmlns:ns2="67f0b72c-8ee3-407a-8876-ed0a11eb4d94" xmlns:ns3="61726578-fbfc-4c39-a68e-1b020eb12edd" targetNamespace="http://schemas.microsoft.com/office/2006/metadata/properties" ma:root="true" ma:fieldsID="a56c286c93e256b1732186a07446ea2e" ns2:_="" ns3:_="">
    <xsd:import namespace="67f0b72c-8ee3-407a-8876-ed0a11eb4d94"/>
    <xsd:import namespace="61726578-fbfc-4c39-a68e-1b020eb12ed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f0b72c-8ee3-407a-8876-ed0a11eb4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726578-fbfc-4c39-a68e-1b020eb12ed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1726578-fbfc-4c39-a68e-1b020eb12edd">
      <UserInfo>
        <DisplayName/>
        <AccountId xsi:nil="true"/>
        <AccountType/>
      </UserInfo>
    </SharedWithUsers>
  </documentManagement>
</p:properties>
</file>

<file path=customXml/itemProps1.xml><?xml version="1.0" encoding="utf-8"?>
<ds:datastoreItem xmlns:ds="http://schemas.openxmlformats.org/officeDocument/2006/customXml" ds:itemID="{635F02A4-3905-4A01-922C-521863E3B6C4}"/>
</file>

<file path=customXml/itemProps2.xml><?xml version="1.0" encoding="utf-8"?>
<ds:datastoreItem xmlns:ds="http://schemas.openxmlformats.org/officeDocument/2006/customXml" ds:itemID="{95B2F89E-3E0C-45F6-8000-D9F2A8BE37A3}">
  <ds:schemaRefs>
    <ds:schemaRef ds:uri="http://schemas.microsoft.com/sharepoint/v3/contenttype/forms"/>
  </ds:schemaRefs>
</ds:datastoreItem>
</file>

<file path=customXml/itemProps3.xml><?xml version="1.0" encoding="utf-8"?>
<ds:datastoreItem xmlns:ds="http://schemas.openxmlformats.org/officeDocument/2006/customXml" ds:itemID="{60A7F5CA-909B-4A35-8697-87646639FB9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270</TotalTime>
  <Words>2559</Words>
  <Application>Microsoft Office PowerPoint</Application>
  <PresentationFormat>Widescreen</PresentationFormat>
  <Paragraphs>87</Paragraphs>
  <Slides>20</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Segoe UI</vt:lpstr>
      <vt:lpstr>Times</vt:lpstr>
      <vt:lpstr>Times New Roman</vt:lpstr>
      <vt:lpstr>CRS Rice Bowl 2021</vt:lpstr>
      <vt:lpstr>PowerPoint Presentation</vt:lpstr>
      <vt:lpstr>The Corporal Works of Mercy</vt:lpstr>
      <vt:lpstr>The Corporal Works of Mercy</vt:lpstr>
      <vt:lpstr>Feed the hungry</vt:lpstr>
      <vt:lpstr>PowerPoint Presentation</vt:lpstr>
      <vt:lpstr>Give drink to the thirsty </vt:lpstr>
      <vt:lpstr>PowerPoint Presentation</vt:lpstr>
      <vt:lpstr>Clothe the naked</vt:lpstr>
      <vt:lpstr>PowerPoint Presentation</vt:lpstr>
      <vt:lpstr>Shelter the homeless (Welcome the stranger)</vt:lpstr>
      <vt:lpstr>PowerPoint Presentation</vt:lpstr>
      <vt:lpstr>Visit the sick</vt:lpstr>
      <vt:lpstr>PowerPoint Presentation</vt:lpstr>
      <vt:lpstr>Visit the imprisoned</vt:lpstr>
      <vt:lpstr>PowerPoint Presentation</vt:lpstr>
      <vt:lpstr>Bury the dead</vt:lpstr>
      <vt:lpstr>PowerPoint Presentation</vt:lpstr>
      <vt:lpstr>Pope Francis and the Works of Mercy (videos)</vt:lpstr>
      <vt:lpstr>Pope Francis and the Works of Mercy (videos)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Hutchison, Colleen</dc:creator>
  <cp:lastModifiedBy>Hutchison, Colleen</cp:lastModifiedBy>
  <cp:revision>6</cp:revision>
  <dcterms:created xsi:type="dcterms:W3CDTF">2020-09-21T13:57:28Z</dcterms:created>
  <dcterms:modified xsi:type="dcterms:W3CDTF">2020-09-22T16:50:30Z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0x010100EBC1BC76D57C3A41BA29A2848BE114D6</vt:lpwstr>
  </property>
  <property fmtid="{D5CDD505-2E9C-101B-9397-08002B2CF9AE}" pid="3" name="Order">
    <vt:r8>5826700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