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sldIdLst>
    <p:sldId id="277" r:id="rId2"/>
    <p:sldId id="275" r:id="rId3"/>
    <p:sldId id="27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7" r:id="rId15"/>
    <p:sldId id="258" r:id="rId16"/>
    <p:sldId id="259" r:id="rId17"/>
    <p:sldId id="260" r:id="rId18"/>
    <p:sldId id="271" r:id="rId19"/>
    <p:sldId id="272" r:id="rId20"/>
    <p:sldId id="273" r:id="rId21"/>
    <p:sldId id="274" r:id="rId22"/>
    <p:sldId id="2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6258-2E49-444C-B4CD-EBF4E2DD3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6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0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6258-2E49-444C-B4CD-EBF4E2DD3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1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6258-2E49-444C-B4CD-EBF4E2DD3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1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6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4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7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86B1D-8BF7-4F76-BAAE-DE62000524B0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7F11A-5DA1-47EC-9E34-A583C7A11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53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FEF4-3F12-46B9-9D0F-FE68D49F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02CBD0-0DD9-4CA6-B83E-9B5392ABE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273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5182-0AE3-44B9-AF67-3082BF8E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F98537-0E6D-4721-8E08-378200044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60975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FB082-B09C-4059-B92E-A1CBE752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7A8506-6BB8-418D-A635-EF47AB30F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9923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C013-7B99-4D70-BF22-478E4220A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C0EFC9-B019-461D-AB32-0A88A817E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1192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5498-5637-437B-B77A-2E90B6FD8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AB2EF7-989D-444E-AC40-007302795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03454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7BEB-0492-4F99-AD86-5DCA50C0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4137E0-D514-43EB-82AE-D87ADF1F4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0111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0260-1AB9-4C17-93CB-58BAD1FF8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DB42F9-B32C-438B-AA5C-B9DC6ABBB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1388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BFAFC-0474-40BD-8224-74958285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68C2EF-1F2A-468F-8CDA-D4D7B3F39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6293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BEAE5-2332-4862-85BA-24905DFA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84E57-FC95-4649-BD31-9193147B2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1471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6088-99D8-43B3-9911-5146D6C8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75ACF1-94A7-4F59-815D-033827013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5436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ED1D-774E-4FAB-83C4-73694CD3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F9AFD5-3FF8-4AF0-8240-5A88EEBD6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2231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65BB-8791-4435-94EA-C1B81306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40735B-E1FC-4DB5-A9B7-A2646DFF3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27339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85F6-B72E-4A5F-8781-DA45B2C2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A520E2-6C47-494C-A200-4A4331E50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902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7F98-0C33-4496-A12E-94DD50C5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347AD3-CF9A-47C1-AB60-71CAA7D96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371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726F-8112-41B8-B4E6-0D789A2374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40750-ECF0-4332-89B7-0F23C06E06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D7F12-E2BD-4CC8-8C0F-7CF28B398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48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A6B8-4EB4-445E-8B08-E5DA4875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460CB4-4A31-48F2-92CF-69C7DAEA3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294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8AFB-CC7B-494D-8E70-CFFB8635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1A173B-AECB-4E16-A8E7-4A8338261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06899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4E52-9041-4053-850B-89089234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CC6E03-CDAE-4E1D-8F1D-6A7D4C874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0433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C03F7-BFA3-4F8A-A528-9AAEE8E2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731645-1846-4028-9122-194351938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2310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D6D8-F0B9-4A10-B9CF-C185FAA6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915469-DCAC-445F-AB1A-F1132806F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458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3985-C437-46AC-91E0-90026309F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4E1C97-1B0E-449B-BFDA-440BD9D7E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149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CD1E-B4C4-4869-B288-B9BAB26A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CE71D-963D-4099-9158-9B7F419C6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7714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Clayton, Eric</dc:creator>
  <cp:lastModifiedBy>Clayton, Eric</cp:lastModifiedBy>
  <cp:revision>4</cp:revision>
  <dcterms:created xsi:type="dcterms:W3CDTF">2018-01-08T17:58:45Z</dcterms:created>
  <dcterms:modified xsi:type="dcterms:W3CDTF">2018-02-21T14:42:08Z</dcterms:modified>
</cp:coreProperties>
</file>